
<file path=[Content_Types].xml><?xml version="1.0" encoding="utf-8"?>
<Types xmlns="http://schemas.openxmlformats.org/package/2006/content-types">
  <Default Extension="fntdata" ContentType="application/x-fontdata"/>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25"/>
  </p:notesMasterIdLst>
  <p:sldIdLst>
    <p:sldId id="256" r:id="rId2"/>
    <p:sldId id="257" r:id="rId3"/>
    <p:sldId id="258" r:id="rId4"/>
    <p:sldId id="259" r:id="rId5"/>
    <p:sldId id="260" r:id="rId6"/>
    <p:sldId id="261" r:id="rId7"/>
    <p:sldId id="312" r:id="rId8"/>
    <p:sldId id="262" r:id="rId9"/>
    <p:sldId id="263" r:id="rId10"/>
    <p:sldId id="313" r:id="rId11"/>
    <p:sldId id="264" r:id="rId12"/>
    <p:sldId id="314" r:id="rId13"/>
    <p:sldId id="315" r:id="rId14"/>
    <p:sldId id="316" r:id="rId15"/>
    <p:sldId id="317" r:id="rId16"/>
    <p:sldId id="318" r:id="rId17"/>
    <p:sldId id="319" r:id="rId18"/>
    <p:sldId id="320" r:id="rId19"/>
    <p:sldId id="321" r:id="rId20"/>
    <p:sldId id="322" r:id="rId21"/>
    <p:sldId id="323" r:id="rId22"/>
    <p:sldId id="324" r:id="rId23"/>
    <p:sldId id="274" r:id="rId24"/>
  </p:sldIdLst>
  <p:sldSz cx="9144000" cy="5143500" type="screen16x9"/>
  <p:notesSz cx="6858000" cy="9144000"/>
  <p:embeddedFontLst>
    <p:embeddedFont>
      <p:font typeface="Play" panose="020B0604020202020204" charset="0"/>
      <p:regular r:id="rId26"/>
      <p:bold r:id="rId27"/>
    </p:embeddedFont>
    <p:embeddedFont>
      <p:font typeface="Snap ITC" panose="04040A07060A02020202" pitchFamily="82" charset="0"/>
      <p:regular r:id="rId28"/>
    </p:embeddedFont>
    <p:embeddedFont>
      <p:font typeface="Source Sans Pro" panose="020B050303040302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311">
          <p15:clr>
            <a:srgbClr val="EA433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24497D-54B7-4E45-AE71-A501BA5FE1EA}">
  <a:tblStyle styleId="{4124497D-54B7-4E45-AE71-A501BA5FE1E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468" y="-192"/>
      </p:cViewPr>
      <p:guideLst>
        <p:guide pos="5311"/>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4"/>
        <p:cNvGrpSpPr/>
        <p:nvPr/>
      </p:nvGrpSpPr>
      <p:grpSpPr>
        <a:xfrm>
          <a:off x="0" y="0"/>
          <a:ext cx="0" cy="0"/>
          <a:chOff x="0" y="0"/>
          <a:chExt cx="0" cy="0"/>
        </a:xfrm>
      </p:grpSpPr>
      <p:sp>
        <p:nvSpPr>
          <p:cNvPr id="2635" name="Google Shape;2635;g10b651380e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6" name="Google Shape;2636;g10b651380e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10aca425eb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4" name="Google Shape;2724;g10aca425eb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6296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10aca425eb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4" name="Google Shape;2724;g10aca425eb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08803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23499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10aca425eb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4" name="Google Shape;2724;g10aca425eb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1001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50906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07274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68859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3597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6689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5"/>
        <p:cNvGrpSpPr/>
        <p:nvPr/>
      </p:nvGrpSpPr>
      <p:grpSpPr>
        <a:xfrm>
          <a:off x="0" y="0"/>
          <a:ext cx="0" cy="0"/>
          <a:chOff x="0" y="0"/>
          <a:chExt cx="0" cy="0"/>
        </a:xfrm>
      </p:grpSpPr>
      <p:sp>
        <p:nvSpPr>
          <p:cNvPr id="2646" name="Google Shape;2646;gfd291ba3e9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7" name="Google Shape;2647;gfd291ba3e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65381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69082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79036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6"/>
        <p:cNvGrpSpPr/>
        <p:nvPr/>
      </p:nvGrpSpPr>
      <p:grpSpPr>
        <a:xfrm>
          <a:off x="0" y="0"/>
          <a:ext cx="0" cy="0"/>
          <a:chOff x="0" y="0"/>
          <a:chExt cx="0" cy="0"/>
        </a:xfrm>
      </p:grpSpPr>
      <p:sp>
        <p:nvSpPr>
          <p:cNvPr id="3167" name="Google Shape;3167;g10a69f07881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8" name="Google Shape;3168;g10a69f07881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1"/>
        <p:cNvGrpSpPr/>
        <p:nvPr/>
      </p:nvGrpSpPr>
      <p:grpSpPr>
        <a:xfrm>
          <a:off x="0" y="0"/>
          <a:ext cx="0" cy="0"/>
          <a:chOff x="0" y="0"/>
          <a:chExt cx="0" cy="0"/>
        </a:xfrm>
      </p:grpSpPr>
      <p:sp>
        <p:nvSpPr>
          <p:cNvPr id="2652" name="Google Shape;2652;g10a69f07881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3" name="Google Shape;2653;g10a69f0788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2"/>
        <p:cNvGrpSpPr/>
        <p:nvPr/>
      </p:nvGrpSpPr>
      <p:grpSpPr>
        <a:xfrm>
          <a:off x="0" y="0"/>
          <a:ext cx="0" cy="0"/>
          <a:chOff x="0" y="0"/>
          <a:chExt cx="0" cy="0"/>
        </a:xfrm>
      </p:grpSpPr>
      <p:sp>
        <p:nvSpPr>
          <p:cNvPr id="2663" name="Google Shape;2663;g10b651380e3_0_1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4" name="Google Shape;2664;g10b651380e3_0_1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1"/>
        <p:cNvGrpSpPr/>
        <p:nvPr/>
      </p:nvGrpSpPr>
      <p:grpSpPr>
        <a:xfrm>
          <a:off x="0" y="0"/>
          <a:ext cx="0" cy="0"/>
          <a:chOff x="0" y="0"/>
          <a:chExt cx="0" cy="0"/>
        </a:xfrm>
      </p:grpSpPr>
      <p:sp>
        <p:nvSpPr>
          <p:cNvPr id="2692" name="Google Shape;2692;g10b651380e3_0_2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3" name="Google Shape;2693;g10b651380e3_0_2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5"/>
        <p:cNvGrpSpPr/>
        <p:nvPr/>
      </p:nvGrpSpPr>
      <p:grpSpPr>
        <a:xfrm>
          <a:off x="0" y="0"/>
          <a:ext cx="0" cy="0"/>
          <a:chOff x="0" y="0"/>
          <a:chExt cx="0" cy="0"/>
        </a:xfrm>
      </p:grpSpPr>
      <p:sp>
        <p:nvSpPr>
          <p:cNvPr id="2706" name="Google Shape;2706;g10b651380e3_0_2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7" name="Google Shape;2707;g10b651380e3_0_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4"/>
        <p:cNvGrpSpPr/>
        <p:nvPr/>
      </p:nvGrpSpPr>
      <p:grpSpPr>
        <a:xfrm>
          <a:off x="0" y="0"/>
          <a:ext cx="0" cy="0"/>
          <a:chOff x="0" y="0"/>
          <a:chExt cx="0" cy="0"/>
        </a:xfrm>
      </p:grpSpPr>
      <p:sp>
        <p:nvSpPr>
          <p:cNvPr id="2635" name="Google Shape;2635;g10b651380e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6" name="Google Shape;2636;g10b651380e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9059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6"/>
        <p:cNvGrpSpPr/>
        <p:nvPr/>
      </p:nvGrpSpPr>
      <p:grpSpPr>
        <a:xfrm>
          <a:off x="0" y="0"/>
          <a:ext cx="0" cy="0"/>
          <a:chOff x="0" y="0"/>
          <a:chExt cx="0" cy="0"/>
        </a:xfrm>
      </p:grpSpPr>
      <p:sp>
        <p:nvSpPr>
          <p:cNvPr id="2717" name="Google Shape;2717;g10b651380e3_0_2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8" name="Google Shape;2718;g10b651380e3_0_2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10aca425eb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4" name="Google Shape;2724;g10aca425eb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82800" y="1285125"/>
            <a:ext cx="6578400" cy="2223300"/>
          </a:xfrm>
          <a:prstGeom prst="rect">
            <a:avLst/>
          </a:prstGeom>
        </p:spPr>
        <p:txBody>
          <a:bodyPr spcFirstLastPara="1" wrap="square" lIns="91425" tIns="91425" rIns="91425" bIns="91425" anchor="t" anchorCtr="0">
            <a:noAutofit/>
          </a:bodyPr>
          <a:lstStyle>
            <a:lvl1pPr lvl="0" algn="ctr">
              <a:lnSpc>
                <a:spcPct val="85000"/>
              </a:lnSpc>
              <a:spcBef>
                <a:spcPts val="0"/>
              </a:spcBef>
              <a:spcAft>
                <a:spcPts val="0"/>
              </a:spcAft>
              <a:buSzPts val="4300"/>
              <a:buNone/>
              <a:defRPr sz="4300"/>
            </a:lvl1pPr>
            <a:lvl2pPr lvl="1" algn="ctr">
              <a:lnSpc>
                <a:spcPct val="85000"/>
              </a:lnSpc>
              <a:spcBef>
                <a:spcPts val="0"/>
              </a:spcBef>
              <a:spcAft>
                <a:spcPts val="0"/>
              </a:spcAft>
              <a:buSzPts val="4300"/>
              <a:buNone/>
              <a:defRPr sz="4300"/>
            </a:lvl2pPr>
            <a:lvl3pPr lvl="2" algn="ctr">
              <a:lnSpc>
                <a:spcPct val="85000"/>
              </a:lnSpc>
              <a:spcBef>
                <a:spcPts val="0"/>
              </a:spcBef>
              <a:spcAft>
                <a:spcPts val="0"/>
              </a:spcAft>
              <a:buSzPts val="4300"/>
              <a:buNone/>
              <a:defRPr sz="4300"/>
            </a:lvl3pPr>
            <a:lvl4pPr lvl="3" algn="ctr">
              <a:lnSpc>
                <a:spcPct val="85000"/>
              </a:lnSpc>
              <a:spcBef>
                <a:spcPts val="0"/>
              </a:spcBef>
              <a:spcAft>
                <a:spcPts val="0"/>
              </a:spcAft>
              <a:buSzPts val="4300"/>
              <a:buNone/>
              <a:defRPr sz="4300"/>
            </a:lvl4pPr>
            <a:lvl5pPr lvl="4" algn="ctr">
              <a:lnSpc>
                <a:spcPct val="85000"/>
              </a:lnSpc>
              <a:spcBef>
                <a:spcPts val="0"/>
              </a:spcBef>
              <a:spcAft>
                <a:spcPts val="0"/>
              </a:spcAft>
              <a:buSzPts val="4300"/>
              <a:buNone/>
              <a:defRPr sz="4300"/>
            </a:lvl5pPr>
            <a:lvl6pPr lvl="5" algn="ctr">
              <a:lnSpc>
                <a:spcPct val="85000"/>
              </a:lnSpc>
              <a:spcBef>
                <a:spcPts val="0"/>
              </a:spcBef>
              <a:spcAft>
                <a:spcPts val="0"/>
              </a:spcAft>
              <a:buSzPts val="4300"/>
              <a:buNone/>
              <a:defRPr sz="4300"/>
            </a:lvl6pPr>
            <a:lvl7pPr lvl="6" algn="ctr">
              <a:lnSpc>
                <a:spcPct val="85000"/>
              </a:lnSpc>
              <a:spcBef>
                <a:spcPts val="0"/>
              </a:spcBef>
              <a:spcAft>
                <a:spcPts val="0"/>
              </a:spcAft>
              <a:buSzPts val="4300"/>
              <a:buNone/>
              <a:defRPr sz="4300"/>
            </a:lvl7pPr>
            <a:lvl8pPr lvl="7" algn="ctr">
              <a:lnSpc>
                <a:spcPct val="85000"/>
              </a:lnSpc>
              <a:spcBef>
                <a:spcPts val="0"/>
              </a:spcBef>
              <a:spcAft>
                <a:spcPts val="0"/>
              </a:spcAft>
              <a:buSzPts val="4300"/>
              <a:buNone/>
              <a:defRPr sz="4300"/>
            </a:lvl8pPr>
            <a:lvl9pPr lvl="8" algn="ctr">
              <a:lnSpc>
                <a:spcPct val="85000"/>
              </a:lnSpc>
              <a:spcBef>
                <a:spcPts val="0"/>
              </a:spcBef>
              <a:spcAft>
                <a:spcPts val="0"/>
              </a:spcAft>
              <a:buSzPts val="4300"/>
              <a:buNone/>
              <a:defRPr sz="4300"/>
            </a:lvl9pPr>
          </a:lstStyle>
          <a:p>
            <a:endParaRPr/>
          </a:p>
        </p:txBody>
      </p:sp>
      <p:sp>
        <p:nvSpPr>
          <p:cNvPr id="10" name="Google Shape;10;p2"/>
          <p:cNvSpPr txBox="1">
            <a:spLocks noGrp="1"/>
          </p:cNvSpPr>
          <p:nvPr>
            <p:ph type="subTitle" idx="1"/>
          </p:nvPr>
        </p:nvSpPr>
        <p:spPr>
          <a:xfrm>
            <a:off x="2211600" y="3865700"/>
            <a:ext cx="4720800" cy="373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50"/>
              <a:buNone/>
              <a:defRPr sz="1700"/>
            </a:lvl1pPr>
            <a:lvl2pPr lvl="1" algn="ctr">
              <a:lnSpc>
                <a:spcPct val="100000"/>
              </a:lnSpc>
              <a:spcBef>
                <a:spcPts val="0"/>
              </a:spcBef>
              <a:spcAft>
                <a:spcPts val="0"/>
              </a:spcAft>
              <a:buSzPts val="1650"/>
              <a:buNone/>
              <a:defRPr sz="1650"/>
            </a:lvl2pPr>
            <a:lvl3pPr lvl="2" algn="ctr">
              <a:lnSpc>
                <a:spcPct val="100000"/>
              </a:lnSpc>
              <a:spcBef>
                <a:spcPts val="0"/>
              </a:spcBef>
              <a:spcAft>
                <a:spcPts val="0"/>
              </a:spcAft>
              <a:buSzPts val="1650"/>
              <a:buNone/>
              <a:defRPr sz="1650"/>
            </a:lvl3pPr>
            <a:lvl4pPr lvl="3" algn="ctr">
              <a:lnSpc>
                <a:spcPct val="100000"/>
              </a:lnSpc>
              <a:spcBef>
                <a:spcPts val="0"/>
              </a:spcBef>
              <a:spcAft>
                <a:spcPts val="0"/>
              </a:spcAft>
              <a:buSzPts val="1650"/>
              <a:buNone/>
              <a:defRPr sz="1650"/>
            </a:lvl4pPr>
            <a:lvl5pPr lvl="4" algn="ctr">
              <a:lnSpc>
                <a:spcPct val="100000"/>
              </a:lnSpc>
              <a:spcBef>
                <a:spcPts val="0"/>
              </a:spcBef>
              <a:spcAft>
                <a:spcPts val="0"/>
              </a:spcAft>
              <a:buSzPts val="1650"/>
              <a:buNone/>
              <a:defRPr sz="1650"/>
            </a:lvl5pPr>
            <a:lvl6pPr lvl="5" algn="ctr">
              <a:lnSpc>
                <a:spcPct val="100000"/>
              </a:lnSpc>
              <a:spcBef>
                <a:spcPts val="0"/>
              </a:spcBef>
              <a:spcAft>
                <a:spcPts val="0"/>
              </a:spcAft>
              <a:buSzPts val="1650"/>
              <a:buNone/>
              <a:defRPr sz="1650"/>
            </a:lvl6pPr>
            <a:lvl7pPr lvl="6" algn="ctr">
              <a:lnSpc>
                <a:spcPct val="100000"/>
              </a:lnSpc>
              <a:spcBef>
                <a:spcPts val="0"/>
              </a:spcBef>
              <a:spcAft>
                <a:spcPts val="0"/>
              </a:spcAft>
              <a:buSzPts val="1650"/>
              <a:buNone/>
              <a:defRPr sz="1650"/>
            </a:lvl7pPr>
            <a:lvl8pPr lvl="7" algn="ctr">
              <a:lnSpc>
                <a:spcPct val="100000"/>
              </a:lnSpc>
              <a:spcBef>
                <a:spcPts val="0"/>
              </a:spcBef>
              <a:spcAft>
                <a:spcPts val="0"/>
              </a:spcAft>
              <a:buSzPts val="1650"/>
              <a:buNone/>
              <a:defRPr sz="1650"/>
            </a:lvl8pPr>
            <a:lvl9pPr lvl="8" algn="ctr">
              <a:lnSpc>
                <a:spcPct val="100000"/>
              </a:lnSpc>
              <a:spcBef>
                <a:spcPts val="0"/>
              </a:spcBef>
              <a:spcAft>
                <a:spcPts val="0"/>
              </a:spcAft>
              <a:buSzPts val="1650"/>
              <a:buNone/>
              <a:defRPr sz="1650"/>
            </a:lvl9pPr>
          </a:lstStyle>
          <a:p>
            <a:endParaRPr/>
          </a:p>
        </p:txBody>
      </p:sp>
      <p:grpSp>
        <p:nvGrpSpPr>
          <p:cNvPr id="11" name="Google Shape;11;p2"/>
          <p:cNvGrpSpPr/>
          <p:nvPr/>
        </p:nvGrpSpPr>
        <p:grpSpPr>
          <a:xfrm>
            <a:off x="-3640848" y="2185426"/>
            <a:ext cx="4088811" cy="4088811"/>
            <a:chOff x="-3640848" y="2185426"/>
            <a:chExt cx="4088811" cy="4088811"/>
          </a:xfrm>
        </p:grpSpPr>
        <p:sp>
          <p:nvSpPr>
            <p:cNvPr id="12" name="Google Shape;12;p2"/>
            <p:cNvSpPr/>
            <p:nvPr/>
          </p:nvSpPr>
          <p:spPr>
            <a:xfrm flipH="1">
              <a:off x="-3640848" y="21854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3640848" y="21854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2722250" y="-1079764"/>
            <a:ext cx="3769563" cy="11358057"/>
            <a:chOff x="-2722250" y="-1079764"/>
            <a:chExt cx="3769563" cy="11358057"/>
          </a:xfrm>
        </p:grpSpPr>
        <p:sp>
          <p:nvSpPr>
            <p:cNvPr id="15" name="Google Shape;15;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a:off x="746900" y="-550225"/>
            <a:ext cx="1982975" cy="2013575"/>
            <a:chOff x="746900" y="-550225"/>
            <a:chExt cx="1982975" cy="2013575"/>
          </a:xfrm>
        </p:grpSpPr>
        <p:sp>
          <p:nvSpPr>
            <p:cNvPr id="30" name="Google Shape;30;p2"/>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dist="19050" algn="bl" rotWithShape="0">
                <a:schemeClr val="accent1"/>
              </a:outerShdw>
            </a:effectLst>
          </p:spPr>
        </p:sp>
        <p:sp>
          <p:nvSpPr>
            <p:cNvPr id="31" name="Google Shape;31;p2"/>
            <p:cNvSpPr/>
            <p:nvPr/>
          </p:nvSpPr>
          <p:spPr>
            <a:xfrm>
              <a:off x="746900" y="1312750"/>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579275" y="-55022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grpSp>
        <p:nvGrpSpPr>
          <p:cNvPr id="34" name="Google Shape;34;p2"/>
          <p:cNvGrpSpPr/>
          <p:nvPr/>
        </p:nvGrpSpPr>
        <p:grpSpPr>
          <a:xfrm>
            <a:off x="8129425" y="2555026"/>
            <a:ext cx="4222888" cy="4088811"/>
            <a:chOff x="8129425" y="2555026"/>
            <a:chExt cx="4222888" cy="4088811"/>
          </a:xfrm>
        </p:grpSpPr>
        <p:sp>
          <p:nvSpPr>
            <p:cNvPr id="35" name="Google Shape;35;p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2"/>
          <p:cNvGrpSpPr/>
          <p:nvPr/>
        </p:nvGrpSpPr>
        <p:grpSpPr>
          <a:xfrm>
            <a:off x="8430775" y="-2181926"/>
            <a:ext cx="2504551" cy="4575301"/>
            <a:chOff x="8430775" y="-2181926"/>
            <a:chExt cx="2504551" cy="4575301"/>
          </a:xfrm>
        </p:grpSpPr>
        <p:sp>
          <p:nvSpPr>
            <p:cNvPr id="44" name="Google Shape;44;p2"/>
            <p:cNvSpPr/>
            <p:nvPr/>
          </p:nvSpPr>
          <p:spPr>
            <a:xfrm rot="10800000">
              <a:off x="8538272" y="-2181926"/>
              <a:ext cx="2397054" cy="4463204"/>
            </a:xfrm>
            <a:custGeom>
              <a:avLst/>
              <a:gdLst/>
              <a:ahLst/>
              <a:cxnLst/>
              <a:rect l="l" t="t" r="r" b="b"/>
              <a:pathLst>
                <a:path w="37473" h="69773" fill="none" extrusionOk="0">
                  <a:moveTo>
                    <a:pt x="0" y="69773"/>
                  </a:moveTo>
                  <a:lnTo>
                    <a:pt x="30223" y="39550"/>
                  </a:lnTo>
                  <a:lnTo>
                    <a:pt x="30223" y="7230"/>
                  </a:lnTo>
                  <a:lnTo>
                    <a:pt x="37473" y="1"/>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430775" y="224277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a:off x="8538272" y="-2181926"/>
              <a:ext cx="2397054" cy="4463204"/>
            </a:xfrm>
            <a:custGeom>
              <a:avLst/>
              <a:gdLst/>
              <a:ahLst/>
              <a:cxnLst/>
              <a:rect l="l" t="t" r="r" b="b"/>
              <a:pathLst>
                <a:path w="37473" h="69773" fill="none" extrusionOk="0">
                  <a:moveTo>
                    <a:pt x="0" y="69773"/>
                  </a:moveTo>
                  <a:lnTo>
                    <a:pt x="30223" y="39550"/>
                  </a:lnTo>
                  <a:lnTo>
                    <a:pt x="30223" y="7230"/>
                  </a:lnTo>
                  <a:lnTo>
                    <a:pt x="37473" y="1"/>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30775" y="224277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rot="10800000" flipH="1">
            <a:off x="4980106" y="-10605742"/>
            <a:ext cx="3769563" cy="11358057"/>
            <a:chOff x="-2722250" y="-1079764"/>
            <a:chExt cx="3769563" cy="11358057"/>
          </a:xfrm>
        </p:grpSpPr>
        <p:sp>
          <p:nvSpPr>
            <p:cNvPr id="49" name="Google Shape;49;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799"/>
        <p:cNvGrpSpPr/>
        <p:nvPr/>
      </p:nvGrpSpPr>
      <p:grpSpPr>
        <a:xfrm>
          <a:off x="0" y="0"/>
          <a:ext cx="0" cy="0"/>
          <a:chOff x="0" y="0"/>
          <a:chExt cx="0" cy="0"/>
        </a:xfrm>
      </p:grpSpPr>
      <p:sp>
        <p:nvSpPr>
          <p:cNvPr id="800" name="Google Shape;800;p14"/>
          <p:cNvSpPr txBox="1">
            <a:spLocks noGrp="1"/>
          </p:cNvSpPr>
          <p:nvPr>
            <p:ph type="title"/>
          </p:nvPr>
        </p:nvSpPr>
        <p:spPr>
          <a:xfrm>
            <a:off x="1311750" y="3986900"/>
            <a:ext cx="6520500" cy="478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801" name="Google Shape;801;p14"/>
          <p:cNvSpPr txBox="1">
            <a:spLocks noGrp="1"/>
          </p:cNvSpPr>
          <p:nvPr>
            <p:ph type="subTitle" idx="1"/>
          </p:nvPr>
        </p:nvSpPr>
        <p:spPr>
          <a:xfrm>
            <a:off x="1311750" y="1934575"/>
            <a:ext cx="6520500" cy="15378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3200"/>
              <a:buNone/>
              <a:defRPr sz="3000"/>
            </a:lvl1pPr>
            <a:lvl2pPr lvl="1" algn="ctr" rtl="0">
              <a:lnSpc>
                <a:spcPct val="100000"/>
              </a:lnSpc>
              <a:spcBef>
                <a:spcPts val="0"/>
              </a:spcBef>
              <a:spcAft>
                <a:spcPts val="0"/>
              </a:spcAft>
              <a:buSzPts val="3200"/>
              <a:buNone/>
              <a:defRPr sz="3200"/>
            </a:lvl2pPr>
            <a:lvl3pPr lvl="2" algn="ctr" rtl="0">
              <a:lnSpc>
                <a:spcPct val="100000"/>
              </a:lnSpc>
              <a:spcBef>
                <a:spcPts val="0"/>
              </a:spcBef>
              <a:spcAft>
                <a:spcPts val="0"/>
              </a:spcAft>
              <a:buSzPts val="3200"/>
              <a:buNone/>
              <a:defRPr sz="3200"/>
            </a:lvl3pPr>
            <a:lvl4pPr lvl="3" algn="ctr" rtl="0">
              <a:lnSpc>
                <a:spcPct val="100000"/>
              </a:lnSpc>
              <a:spcBef>
                <a:spcPts val="0"/>
              </a:spcBef>
              <a:spcAft>
                <a:spcPts val="0"/>
              </a:spcAft>
              <a:buSzPts val="3200"/>
              <a:buNone/>
              <a:defRPr sz="3200"/>
            </a:lvl4pPr>
            <a:lvl5pPr lvl="4" algn="ctr" rtl="0">
              <a:lnSpc>
                <a:spcPct val="100000"/>
              </a:lnSpc>
              <a:spcBef>
                <a:spcPts val="0"/>
              </a:spcBef>
              <a:spcAft>
                <a:spcPts val="0"/>
              </a:spcAft>
              <a:buSzPts val="3200"/>
              <a:buNone/>
              <a:defRPr sz="3200"/>
            </a:lvl5pPr>
            <a:lvl6pPr lvl="5" algn="ctr" rtl="0">
              <a:lnSpc>
                <a:spcPct val="100000"/>
              </a:lnSpc>
              <a:spcBef>
                <a:spcPts val="0"/>
              </a:spcBef>
              <a:spcAft>
                <a:spcPts val="0"/>
              </a:spcAft>
              <a:buSzPts val="3200"/>
              <a:buNone/>
              <a:defRPr sz="3200"/>
            </a:lvl6pPr>
            <a:lvl7pPr lvl="6" algn="ctr" rtl="0">
              <a:lnSpc>
                <a:spcPct val="100000"/>
              </a:lnSpc>
              <a:spcBef>
                <a:spcPts val="0"/>
              </a:spcBef>
              <a:spcAft>
                <a:spcPts val="0"/>
              </a:spcAft>
              <a:buSzPts val="3200"/>
              <a:buNone/>
              <a:defRPr sz="3200"/>
            </a:lvl7pPr>
            <a:lvl8pPr lvl="7" algn="ctr" rtl="0">
              <a:lnSpc>
                <a:spcPct val="100000"/>
              </a:lnSpc>
              <a:spcBef>
                <a:spcPts val="0"/>
              </a:spcBef>
              <a:spcAft>
                <a:spcPts val="0"/>
              </a:spcAft>
              <a:buSzPts val="3200"/>
              <a:buNone/>
              <a:defRPr sz="3200"/>
            </a:lvl8pPr>
            <a:lvl9pPr lvl="8" algn="ctr" rtl="0">
              <a:lnSpc>
                <a:spcPct val="100000"/>
              </a:lnSpc>
              <a:spcBef>
                <a:spcPts val="0"/>
              </a:spcBef>
              <a:spcAft>
                <a:spcPts val="0"/>
              </a:spcAft>
              <a:buSzPts val="3200"/>
              <a:buNone/>
              <a:defRPr sz="3200"/>
            </a:lvl9pPr>
          </a:lstStyle>
          <a:p>
            <a:endParaRPr/>
          </a:p>
        </p:txBody>
      </p:sp>
      <p:grpSp>
        <p:nvGrpSpPr>
          <p:cNvPr id="802" name="Google Shape;802;p14"/>
          <p:cNvGrpSpPr/>
          <p:nvPr/>
        </p:nvGrpSpPr>
        <p:grpSpPr>
          <a:xfrm flipH="1">
            <a:off x="8167938" y="-4899154"/>
            <a:ext cx="3721951" cy="12135923"/>
            <a:chOff x="-3170262" y="3452177"/>
            <a:chExt cx="3721951" cy="12135923"/>
          </a:xfrm>
        </p:grpSpPr>
        <p:sp>
          <p:nvSpPr>
            <p:cNvPr id="803" name="Google Shape;803;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14"/>
          <p:cNvGrpSpPr/>
          <p:nvPr/>
        </p:nvGrpSpPr>
        <p:grpSpPr>
          <a:xfrm rot="10800000">
            <a:off x="-2853462" y="-2443379"/>
            <a:ext cx="3721951" cy="12135923"/>
            <a:chOff x="-3170262" y="3452177"/>
            <a:chExt cx="3721951" cy="12135923"/>
          </a:xfrm>
        </p:grpSpPr>
        <p:sp>
          <p:nvSpPr>
            <p:cNvPr id="860" name="Google Shape;860;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14"/>
          <p:cNvGrpSpPr/>
          <p:nvPr/>
        </p:nvGrpSpPr>
        <p:grpSpPr>
          <a:xfrm rot="10800000">
            <a:off x="8636589" y="3129613"/>
            <a:ext cx="261061" cy="3913266"/>
            <a:chOff x="7704114" y="-97112"/>
            <a:chExt cx="261061" cy="3913266"/>
          </a:xfrm>
        </p:grpSpPr>
        <p:sp>
          <p:nvSpPr>
            <p:cNvPr id="917" name="Google Shape;917;p14"/>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918" name="Google Shape;918;p14"/>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4"/>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920" name="Google Shape;920;p14"/>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_2_1_1_1">
    <p:spTree>
      <p:nvGrpSpPr>
        <p:cNvPr id="1" name="Shape 1225"/>
        <p:cNvGrpSpPr/>
        <p:nvPr/>
      </p:nvGrpSpPr>
      <p:grpSpPr>
        <a:xfrm>
          <a:off x="0" y="0"/>
          <a:ext cx="0" cy="0"/>
          <a:chOff x="0" y="0"/>
          <a:chExt cx="0" cy="0"/>
        </a:xfrm>
      </p:grpSpPr>
      <p:sp>
        <p:nvSpPr>
          <p:cNvPr id="1226" name="Google Shape;1226;p19"/>
          <p:cNvSpPr txBox="1">
            <a:spLocks noGrp="1"/>
          </p:cNvSpPr>
          <p:nvPr>
            <p:ph type="title"/>
          </p:nvPr>
        </p:nvSpPr>
        <p:spPr>
          <a:xfrm>
            <a:off x="4201387" y="1214700"/>
            <a:ext cx="4222200" cy="959100"/>
          </a:xfrm>
          <a:prstGeom prst="rect">
            <a:avLst/>
          </a:prstGeom>
        </p:spPr>
        <p:txBody>
          <a:bodyPr spcFirstLastPara="1" wrap="square" lIns="91425" tIns="91425" rIns="91425" bIns="91425" anchor="t" anchorCtr="0">
            <a:noAutofit/>
          </a:bodyPr>
          <a:lstStyle>
            <a:lvl1pPr lvl="0" rtl="0">
              <a:spcBef>
                <a:spcPts val="0"/>
              </a:spcBef>
              <a:spcAft>
                <a:spcPts val="0"/>
              </a:spcAft>
              <a:buSzPts val="7000"/>
              <a:buNone/>
              <a:defRPr sz="7000"/>
            </a:lvl1pPr>
            <a:lvl2pPr lvl="1" rtl="0">
              <a:spcBef>
                <a:spcPts val="0"/>
              </a:spcBef>
              <a:spcAft>
                <a:spcPts val="0"/>
              </a:spcAft>
              <a:buSzPts val="7000"/>
              <a:buNone/>
              <a:defRPr sz="7000"/>
            </a:lvl2pPr>
            <a:lvl3pPr lvl="2" rtl="0">
              <a:spcBef>
                <a:spcPts val="0"/>
              </a:spcBef>
              <a:spcAft>
                <a:spcPts val="0"/>
              </a:spcAft>
              <a:buSzPts val="7000"/>
              <a:buNone/>
              <a:defRPr sz="7000"/>
            </a:lvl3pPr>
            <a:lvl4pPr lvl="3" rtl="0">
              <a:spcBef>
                <a:spcPts val="0"/>
              </a:spcBef>
              <a:spcAft>
                <a:spcPts val="0"/>
              </a:spcAft>
              <a:buSzPts val="7000"/>
              <a:buNone/>
              <a:defRPr sz="7000"/>
            </a:lvl4pPr>
            <a:lvl5pPr lvl="4" rtl="0">
              <a:spcBef>
                <a:spcPts val="0"/>
              </a:spcBef>
              <a:spcAft>
                <a:spcPts val="0"/>
              </a:spcAft>
              <a:buSzPts val="7000"/>
              <a:buNone/>
              <a:defRPr sz="7000"/>
            </a:lvl5pPr>
            <a:lvl6pPr lvl="5" rtl="0">
              <a:spcBef>
                <a:spcPts val="0"/>
              </a:spcBef>
              <a:spcAft>
                <a:spcPts val="0"/>
              </a:spcAft>
              <a:buSzPts val="7000"/>
              <a:buNone/>
              <a:defRPr sz="7000"/>
            </a:lvl6pPr>
            <a:lvl7pPr lvl="6" rtl="0">
              <a:spcBef>
                <a:spcPts val="0"/>
              </a:spcBef>
              <a:spcAft>
                <a:spcPts val="0"/>
              </a:spcAft>
              <a:buSzPts val="7000"/>
              <a:buNone/>
              <a:defRPr sz="7000"/>
            </a:lvl7pPr>
            <a:lvl8pPr lvl="7" rtl="0">
              <a:spcBef>
                <a:spcPts val="0"/>
              </a:spcBef>
              <a:spcAft>
                <a:spcPts val="0"/>
              </a:spcAft>
              <a:buSzPts val="7000"/>
              <a:buNone/>
              <a:defRPr sz="7000"/>
            </a:lvl8pPr>
            <a:lvl9pPr lvl="8" rtl="0">
              <a:spcBef>
                <a:spcPts val="0"/>
              </a:spcBef>
              <a:spcAft>
                <a:spcPts val="0"/>
              </a:spcAft>
              <a:buSzPts val="7000"/>
              <a:buNone/>
              <a:defRPr sz="7000"/>
            </a:lvl9pPr>
          </a:lstStyle>
          <a:p>
            <a:endParaRPr/>
          </a:p>
        </p:txBody>
      </p:sp>
      <p:sp>
        <p:nvSpPr>
          <p:cNvPr id="1227" name="Google Shape;1227;p19"/>
          <p:cNvSpPr txBox="1">
            <a:spLocks noGrp="1"/>
          </p:cNvSpPr>
          <p:nvPr>
            <p:ph type="subTitle" idx="1"/>
          </p:nvPr>
        </p:nvSpPr>
        <p:spPr>
          <a:xfrm>
            <a:off x="4201387" y="2840075"/>
            <a:ext cx="4222200" cy="10407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700"/>
              <a:buNone/>
              <a:defRPr sz="1700"/>
            </a:lvl1pPr>
            <a:lvl2pPr lvl="1" algn="ctr" rtl="0">
              <a:lnSpc>
                <a:spcPct val="100000"/>
              </a:lnSpc>
              <a:spcBef>
                <a:spcPts val="0"/>
              </a:spcBef>
              <a:spcAft>
                <a:spcPts val="0"/>
              </a:spcAft>
              <a:buSzPts val="1700"/>
              <a:buNone/>
              <a:defRPr sz="1700"/>
            </a:lvl2pPr>
            <a:lvl3pPr lvl="2" algn="ctr" rtl="0">
              <a:lnSpc>
                <a:spcPct val="100000"/>
              </a:lnSpc>
              <a:spcBef>
                <a:spcPts val="0"/>
              </a:spcBef>
              <a:spcAft>
                <a:spcPts val="0"/>
              </a:spcAft>
              <a:buSzPts val="1700"/>
              <a:buNone/>
              <a:defRPr sz="1700"/>
            </a:lvl3pPr>
            <a:lvl4pPr lvl="3" algn="ctr" rtl="0">
              <a:lnSpc>
                <a:spcPct val="100000"/>
              </a:lnSpc>
              <a:spcBef>
                <a:spcPts val="0"/>
              </a:spcBef>
              <a:spcAft>
                <a:spcPts val="0"/>
              </a:spcAft>
              <a:buSzPts val="1700"/>
              <a:buNone/>
              <a:defRPr sz="1700"/>
            </a:lvl4pPr>
            <a:lvl5pPr lvl="4" algn="ctr" rtl="0">
              <a:lnSpc>
                <a:spcPct val="100000"/>
              </a:lnSpc>
              <a:spcBef>
                <a:spcPts val="0"/>
              </a:spcBef>
              <a:spcAft>
                <a:spcPts val="0"/>
              </a:spcAft>
              <a:buSzPts val="1700"/>
              <a:buNone/>
              <a:defRPr sz="1700"/>
            </a:lvl5pPr>
            <a:lvl6pPr lvl="5" algn="ctr" rtl="0">
              <a:lnSpc>
                <a:spcPct val="100000"/>
              </a:lnSpc>
              <a:spcBef>
                <a:spcPts val="0"/>
              </a:spcBef>
              <a:spcAft>
                <a:spcPts val="0"/>
              </a:spcAft>
              <a:buSzPts val="1700"/>
              <a:buNone/>
              <a:defRPr sz="1700"/>
            </a:lvl6pPr>
            <a:lvl7pPr lvl="6" algn="ctr" rtl="0">
              <a:lnSpc>
                <a:spcPct val="100000"/>
              </a:lnSpc>
              <a:spcBef>
                <a:spcPts val="0"/>
              </a:spcBef>
              <a:spcAft>
                <a:spcPts val="0"/>
              </a:spcAft>
              <a:buSzPts val="1700"/>
              <a:buNone/>
              <a:defRPr sz="1700"/>
            </a:lvl7pPr>
            <a:lvl8pPr lvl="7" algn="ctr" rtl="0">
              <a:lnSpc>
                <a:spcPct val="100000"/>
              </a:lnSpc>
              <a:spcBef>
                <a:spcPts val="0"/>
              </a:spcBef>
              <a:spcAft>
                <a:spcPts val="0"/>
              </a:spcAft>
              <a:buSzPts val="1700"/>
              <a:buNone/>
              <a:defRPr sz="1700"/>
            </a:lvl8pPr>
            <a:lvl9pPr lvl="8" algn="ctr" rtl="0">
              <a:lnSpc>
                <a:spcPct val="100000"/>
              </a:lnSpc>
              <a:spcBef>
                <a:spcPts val="0"/>
              </a:spcBef>
              <a:spcAft>
                <a:spcPts val="0"/>
              </a:spcAft>
              <a:buSzPts val="1700"/>
              <a:buNone/>
              <a:defRPr sz="1700"/>
            </a:lvl9pPr>
          </a:lstStyle>
          <a:p>
            <a:endParaRPr/>
          </a:p>
        </p:txBody>
      </p:sp>
      <p:grpSp>
        <p:nvGrpSpPr>
          <p:cNvPr id="1228" name="Google Shape;1228;p19"/>
          <p:cNvGrpSpPr/>
          <p:nvPr/>
        </p:nvGrpSpPr>
        <p:grpSpPr>
          <a:xfrm rot="5400000" flipH="1">
            <a:off x="-675675" y="-1922624"/>
            <a:ext cx="4222888" cy="4088811"/>
            <a:chOff x="8129425" y="2555026"/>
            <a:chExt cx="4222888" cy="4088811"/>
          </a:xfrm>
        </p:grpSpPr>
        <p:sp>
          <p:nvSpPr>
            <p:cNvPr id="1229" name="Google Shape;1229;p19"/>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9"/>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9"/>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9"/>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9"/>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9"/>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9"/>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9"/>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19"/>
          <p:cNvGrpSpPr/>
          <p:nvPr/>
        </p:nvGrpSpPr>
        <p:grpSpPr>
          <a:xfrm>
            <a:off x="-219775" y="3849186"/>
            <a:ext cx="3769563" cy="11358057"/>
            <a:chOff x="-2722250" y="-1079764"/>
            <a:chExt cx="3769563" cy="11358057"/>
          </a:xfrm>
        </p:grpSpPr>
        <p:sp>
          <p:nvSpPr>
            <p:cNvPr id="1238" name="Google Shape;1238;p19"/>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9"/>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9"/>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9"/>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9"/>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9"/>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9"/>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9"/>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9"/>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9"/>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9"/>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9"/>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9"/>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9"/>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19"/>
          <p:cNvGrpSpPr/>
          <p:nvPr/>
        </p:nvGrpSpPr>
        <p:grpSpPr>
          <a:xfrm rot="10800000">
            <a:off x="-1565550" y="2976149"/>
            <a:ext cx="2504551" cy="4575301"/>
            <a:chOff x="8430775" y="-2181926"/>
            <a:chExt cx="2504551" cy="4575301"/>
          </a:xfrm>
        </p:grpSpPr>
        <p:sp>
          <p:nvSpPr>
            <p:cNvPr id="1253" name="Google Shape;1253;p19"/>
            <p:cNvSpPr/>
            <p:nvPr/>
          </p:nvSpPr>
          <p:spPr>
            <a:xfrm rot="10800000">
              <a:off x="8538272" y="-2181926"/>
              <a:ext cx="2397054" cy="4463204"/>
            </a:xfrm>
            <a:custGeom>
              <a:avLst/>
              <a:gdLst/>
              <a:ahLst/>
              <a:cxnLst/>
              <a:rect l="l" t="t" r="r" b="b"/>
              <a:pathLst>
                <a:path w="37473" h="69773" fill="none" extrusionOk="0">
                  <a:moveTo>
                    <a:pt x="0" y="69773"/>
                  </a:moveTo>
                  <a:lnTo>
                    <a:pt x="30223" y="39550"/>
                  </a:lnTo>
                  <a:lnTo>
                    <a:pt x="30223" y="7230"/>
                  </a:lnTo>
                  <a:lnTo>
                    <a:pt x="37473" y="1"/>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9"/>
            <p:cNvSpPr/>
            <p:nvPr/>
          </p:nvSpPr>
          <p:spPr>
            <a:xfrm>
              <a:off x="8430775" y="224277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9"/>
            <p:cNvSpPr/>
            <p:nvPr/>
          </p:nvSpPr>
          <p:spPr>
            <a:xfrm rot="10800000">
              <a:off x="8538272" y="-2181926"/>
              <a:ext cx="2397054" cy="4463204"/>
            </a:xfrm>
            <a:custGeom>
              <a:avLst/>
              <a:gdLst/>
              <a:ahLst/>
              <a:cxnLst/>
              <a:rect l="l" t="t" r="r" b="b"/>
              <a:pathLst>
                <a:path w="37473" h="69773" fill="none" extrusionOk="0">
                  <a:moveTo>
                    <a:pt x="0" y="69773"/>
                  </a:moveTo>
                  <a:lnTo>
                    <a:pt x="30223" y="39550"/>
                  </a:lnTo>
                  <a:lnTo>
                    <a:pt x="30223" y="7230"/>
                  </a:lnTo>
                  <a:lnTo>
                    <a:pt x="37473" y="1"/>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9"/>
            <p:cNvSpPr/>
            <p:nvPr/>
          </p:nvSpPr>
          <p:spPr>
            <a:xfrm>
              <a:off x="8430775" y="224277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19"/>
          <p:cNvGrpSpPr/>
          <p:nvPr/>
        </p:nvGrpSpPr>
        <p:grpSpPr>
          <a:xfrm flipH="1">
            <a:off x="-1393950" y="-10219564"/>
            <a:ext cx="3769563" cy="11358057"/>
            <a:chOff x="-2722250" y="-1079764"/>
            <a:chExt cx="3769563" cy="11358057"/>
          </a:xfrm>
        </p:grpSpPr>
        <p:sp>
          <p:nvSpPr>
            <p:cNvPr id="1258" name="Google Shape;1258;p19"/>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9"/>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9"/>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9"/>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9"/>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9"/>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9"/>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9"/>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9"/>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9"/>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9"/>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9"/>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9"/>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9"/>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63"/>
        <p:cNvGrpSpPr/>
        <p:nvPr/>
      </p:nvGrpSpPr>
      <p:grpSpPr>
        <a:xfrm>
          <a:off x="0" y="0"/>
          <a:ext cx="0" cy="0"/>
          <a:chOff x="0" y="0"/>
          <a:chExt cx="0" cy="0"/>
        </a:xfrm>
      </p:grpSpPr>
      <p:sp>
        <p:nvSpPr>
          <p:cNvPr id="2464" name="Google Shape;2464;p35"/>
          <p:cNvSpPr/>
          <p:nvPr/>
        </p:nvSpPr>
        <p:spPr>
          <a:xfrm>
            <a:off x="577225" y="-591925"/>
            <a:ext cx="676500" cy="3240600"/>
          </a:xfrm>
          <a:custGeom>
            <a:avLst/>
            <a:gdLst/>
            <a:ahLst/>
            <a:cxnLst/>
            <a:rect l="l" t="t" r="r" b="b"/>
            <a:pathLst>
              <a:path w="27060" h="129624" extrusionOk="0">
                <a:moveTo>
                  <a:pt x="0" y="0"/>
                </a:moveTo>
                <a:lnTo>
                  <a:pt x="0" y="101874"/>
                </a:lnTo>
                <a:lnTo>
                  <a:pt x="27060" y="129624"/>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cxnSp>
        <p:nvCxnSpPr>
          <p:cNvPr id="2465" name="Google Shape;2465;p35"/>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466" name="Google Shape;2466;p35"/>
          <p:cNvGrpSpPr/>
          <p:nvPr/>
        </p:nvGrpSpPr>
        <p:grpSpPr>
          <a:xfrm flipH="1">
            <a:off x="-2783025" y="2555026"/>
            <a:ext cx="4222888" cy="4088811"/>
            <a:chOff x="8129425" y="2555026"/>
            <a:chExt cx="4222888" cy="4088811"/>
          </a:xfrm>
        </p:grpSpPr>
        <p:sp>
          <p:nvSpPr>
            <p:cNvPr id="2467" name="Google Shape;2467;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35"/>
          <p:cNvGrpSpPr/>
          <p:nvPr/>
        </p:nvGrpSpPr>
        <p:grpSpPr>
          <a:xfrm flipH="1">
            <a:off x="-2986745" y="907371"/>
            <a:ext cx="3769563" cy="11358057"/>
            <a:chOff x="-2722250" y="-1079764"/>
            <a:chExt cx="3769563" cy="11358057"/>
          </a:xfrm>
        </p:grpSpPr>
        <p:sp>
          <p:nvSpPr>
            <p:cNvPr id="2476" name="Google Shape;2476;p3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35"/>
          <p:cNvGrpSpPr/>
          <p:nvPr/>
        </p:nvGrpSpPr>
        <p:grpSpPr>
          <a:xfrm rot="10800000" flipH="1">
            <a:off x="8591775" y="-1202836"/>
            <a:ext cx="4222888" cy="4088811"/>
            <a:chOff x="8129425" y="2555026"/>
            <a:chExt cx="4222888" cy="4088811"/>
          </a:xfrm>
        </p:grpSpPr>
        <p:sp>
          <p:nvSpPr>
            <p:cNvPr id="2491" name="Google Shape;2491;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9" name="Google Shape;2499;p35"/>
          <p:cNvSpPr/>
          <p:nvPr/>
        </p:nvSpPr>
        <p:spPr>
          <a:xfrm>
            <a:off x="1238289" y="2620086"/>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0" name="Google Shape;2500;p35"/>
          <p:cNvGrpSpPr/>
          <p:nvPr/>
        </p:nvGrpSpPr>
        <p:grpSpPr>
          <a:xfrm>
            <a:off x="824987" y="359239"/>
            <a:ext cx="117523" cy="719798"/>
            <a:chOff x="824987" y="359239"/>
            <a:chExt cx="117523" cy="719798"/>
          </a:xfrm>
        </p:grpSpPr>
        <p:sp>
          <p:nvSpPr>
            <p:cNvPr id="2501" name="Google Shape;2501;p35"/>
            <p:cNvSpPr/>
            <p:nvPr/>
          </p:nvSpPr>
          <p:spPr>
            <a:xfrm rot="-5400000">
              <a:off x="824987" y="35923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rot="-5400000">
              <a:off x="824987" y="96151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rot="-5400000">
              <a:off x="824987" y="76075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rot="-5400000">
              <a:off x="824987" y="55999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rot="-5400000">
              <a:off x="824987" y="35923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rot="-5400000">
              <a:off x="824987" y="96151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rot="-5400000">
              <a:off x="824987" y="76075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rot="-5400000">
              <a:off x="824987" y="55999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9" name="Google Shape;2509;p35"/>
          <p:cNvSpPr/>
          <p:nvPr/>
        </p:nvSpPr>
        <p:spPr>
          <a:xfrm>
            <a:off x="577225" y="-591925"/>
            <a:ext cx="676500" cy="3240600"/>
          </a:xfrm>
          <a:custGeom>
            <a:avLst/>
            <a:gdLst/>
            <a:ahLst/>
            <a:cxnLst/>
            <a:rect l="l" t="t" r="r" b="b"/>
            <a:pathLst>
              <a:path w="27060" h="129624" extrusionOk="0">
                <a:moveTo>
                  <a:pt x="0" y="0"/>
                </a:moveTo>
                <a:lnTo>
                  <a:pt x="0" y="101874"/>
                </a:lnTo>
                <a:lnTo>
                  <a:pt x="27060" y="129624"/>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0" name="Google Shape;2510;p35"/>
          <p:cNvSpPr/>
          <p:nvPr/>
        </p:nvSpPr>
        <p:spPr>
          <a:xfrm>
            <a:off x="1238289" y="2620086"/>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11" name="Google Shape;2511;p35"/>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512" name="Google Shape;2512;p35"/>
          <p:cNvGrpSpPr/>
          <p:nvPr/>
        </p:nvGrpSpPr>
        <p:grpSpPr>
          <a:xfrm>
            <a:off x="8202950" y="1983213"/>
            <a:ext cx="237939" cy="3223487"/>
            <a:chOff x="8202950" y="1983213"/>
            <a:chExt cx="237939" cy="3223487"/>
          </a:xfrm>
        </p:grpSpPr>
        <p:sp>
          <p:nvSpPr>
            <p:cNvPr id="2513" name="Google Shape;2513;p35"/>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4" name="Google Shape;2514;p35"/>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6" name="Google Shape;2516;p35"/>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35"/>
          <p:cNvGrpSpPr/>
          <p:nvPr/>
        </p:nvGrpSpPr>
        <p:grpSpPr>
          <a:xfrm>
            <a:off x="7704114" y="-97112"/>
            <a:ext cx="261061" cy="3913266"/>
            <a:chOff x="7704114" y="-97112"/>
            <a:chExt cx="261061" cy="3913266"/>
          </a:xfrm>
        </p:grpSpPr>
        <p:sp>
          <p:nvSpPr>
            <p:cNvPr id="2518" name="Google Shape;2518;p35"/>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9" name="Google Shape;2519;p35"/>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21" name="Google Shape;2521;p35"/>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522"/>
        <p:cNvGrpSpPr/>
        <p:nvPr/>
      </p:nvGrpSpPr>
      <p:grpSpPr>
        <a:xfrm>
          <a:off x="0" y="0"/>
          <a:ext cx="0" cy="0"/>
          <a:chOff x="0" y="0"/>
          <a:chExt cx="0" cy="0"/>
        </a:xfrm>
      </p:grpSpPr>
      <p:sp>
        <p:nvSpPr>
          <p:cNvPr id="2523" name="Google Shape;2523;p36"/>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2524" name="Google Shape;2524;p36"/>
          <p:cNvGrpSpPr/>
          <p:nvPr/>
        </p:nvGrpSpPr>
        <p:grpSpPr>
          <a:xfrm>
            <a:off x="-2459612" y="638961"/>
            <a:ext cx="3769563" cy="11358057"/>
            <a:chOff x="-2722250" y="-1079764"/>
            <a:chExt cx="3769563" cy="11358057"/>
          </a:xfrm>
        </p:grpSpPr>
        <p:sp>
          <p:nvSpPr>
            <p:cNvPr id="2525" name="Google Shape;2525;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 name="Google Shape;2539;p36"/>
          <p:cNvGrpSpPr/>
          <p:nvPr/>
        </p:nvGrpSpPr>
        <p:grpSpPr>
          <a:xfrm>
            <a:off x="-444950" y="2746461"/>
            <a:ext cx="1158175" cy="2819114"/>
            <a:chOff x="-444950" y="2746461"/>
            <a:chExt cx="1158175" cy="2819114"/>
          </a:xfrm>
        </p:grpSpPr>
        <p:sp>
          <p:nvSpPr>
            <p:cNvPr id="2540" name="Google Shape;2540;p36"/>
            <p:cNvSpPr/>
            <p:nvPr/>
          </p:nvSpPr>
          <p:spPr>
            <a:xfrm>
              <a:off x="248038"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41" name="Google Shape;2541;p36"/>
            <p:cNvSpPr/>
            <p:nvPr/>
          </p:nvSpPr>
          <p:spPr>
            <a:xfrm>
              <a:off x="-438775"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6"/>
            <p:cNvSpPr/>
            <p:nvPr/>
          </p:nvSpPr>
          <p:spPr>
            <a:xfrm>
              <a:off x="-254275"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6"/>
            <p:cNvSpPr/>
            <p:nvPr/>
          </p:nvSpPr>
          <p:spPr>
            <a:xfrm>
              <a:off x="241863"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44" name="Google Shape;2544;p36"/>
            <p:cNvSpPr/>
            <p:nvPr/>
          </p:nvSpPr>
          <p:spPr>
            <a:xfrm>
              <a:off x="-444950"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6"/>
            <p:cNvSpPr/>
            <p:nvPr/>
          </p:nvSpPr>
          <p:spPr>
            <a:xfrm>
              <a:off x="-260450"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6"/>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6"/>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36"/>
          <p:cNvGrpSpPr/>
          <p:nvPr/>
        </p:nvGrpSpPr>
        <p:grpSpPr>
          <a:xfrm>
            <a:off x="8118013" y="1690211"/>
            <a:ext cx="3769563" cy="11358057"/>
            <a:chOff x="-2722250" y="-1079764"/>
            <a:chExt cx="3769563" cy="11358057"/>
          </a:xfrm>
        </p:grpSpPr>
        <p:sp>
          <p:nvSpPr>
            <p:cNvPr id="2549" name="Google Shape;2549;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36"/>
          <p:cNvGrpSpPr/>
          <p:nvPr/>
        </p:nvGrpSpPr>
        <p:grpSpPr>
          <a:xfrm rot="-5400000" flipH="1">
            <a:off x="14326746" y="-8155174"/>
            <a:ext cx="5570272" cy="18162622"/>
            <a:chOff x="-3170262" y="3452177"/>
            <a:chExt cx="3721951" cy="12135923"/>
          </a:xfrm>
        </p:grpSpPr>
        <p:sp>
          <p:nvSpPr>
            <p:cNvPr id="2564" name="Google Shape;2564;p36"/>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6"/>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6"/>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6"/>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6"/>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6"/>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0" name="Google Shape;2620;p36"/>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2621" name="Google Shape;2621;p36"/>
          <p:cNvGrpSpPr/>
          <p:nvPr/>
        </p:nvGrpSpPr>
        <p:grpSpPr>
          <a:xfrm>
            <a:off x="8342610" y="-1257510"/>
            <a:ext cx="1632765" cy="4501735"/>
            <a:chOff x="8342610" y="-1257510"/>
            <a:chExt cx="1632765" cy="4501735"/>
          </a:xfrm>
        </p:grpSpPr>
        <p:sp>
          <p:nvSpPr>
            <p:cNvPr id="2622" name="Google Shape;2622;p36"/>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624" name="Google Shape;2624;p36"/>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625" name="Google Shape;2625;p36"/>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6" name="Google Shape;2626;p36"/>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3"/>
        <p:cNvGrpSpPr/>
        <p:nvPr/>
      </p:nvGrpSpPr>
      <p:grpSpPr>
        <a:xfrm>
          <a:off x="0" y="0"/>
          <a:ext cx="0" cy="0"/>
          <a:chOff x="0" y="0"/>
          <a:chExt cx="0" cy="0"/>
        </a:xfrm>
      </p:grpSpPr>
      <p:sp>
        <p:nvSpPr>
          <p:cNvPr id="64" name="Google Shape;64;p3"/>
          <p:cNvSpPr txBox="1">
            <a:spLocks noGrp="1"/>
          </p:cNvSpPr>
          <p:nvPr>
            <p:ph type="title"/>
          </p:nvPr>
        </p:nvSpPr>
        <p:spPr>
          <a:xfrm>
            <a:off x="2206800" y="2374150"/>
            <a:ext cx="4730400" cy="68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endParaRPr/>
          </a:p>
        </p:txBody>
      </p:sp>
      <p:sp>
        <p:nvSpPr>
          <p:cNvPr id="65" name="Google Shape;65;p3"/>
          <p:cNvSpPr txBox="1">
            <a:spLocks noGrp="1"/>
          </p:cNvSpPr>
          <p:nvPr>
            <p:ph type="subTitle" idx="1"/>
          </p:nvPr>
        </p:nvSpPr>
        <p:spPr>
          <a:xfrm>
            <a:off x="3137400" y="3519025"/>
            <a:ext cx="2869200" cy="6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700"/>
              <a:buNone/>
              <a:defRPr sz="1700"/>
            </a:lvl1pPr>
            <a:lvl2pPr lvl="1" algn="ctr" rtl="0">
              <a:lnSpc>
                <a:spcPct val="100000"/>
              </a:lnSpc>
              <a:spcBef>
                <a:spcPts val="0"/>
              </a:spcBef>
              <a:spcAft>
                <a:spcPts val="0"/>
              </a:spcAft>
              <a:buSzPts val="1700"/>
              <a:buNone/>
              <a:defRPr sz="1700"/>
            </a:lvl2pPr>
            <a:lvl3pPr lvl="2" algn="ctr" rtl="0">
              <a:lnSpc>
                <a:spcPct val="100000"/>
              </a:lnSpc>
              <a:spcBef>
                <a:spcPts val="0"/>
              </a:spcBef>
              <a:spcAft>
                <a:spcPts val="0"/>
              </a:spcAft>
              <a:buSzPts val="1700"/>
              <a:buNone/>
              <a:defRPr sz="1700"/>
            </a:lvl3pPr>
            <a:lvl4pPr lvl="3" algn="ctr" rtl="0">
              <a:lnSpc>
                <a:spcPct val="100000"/>
              </a:lnSpc>
              <a:spcBef>
                <a:spcPts val="0"/>
              </a:spcBef>
              <a:spcAft>
                <a:spcPts val="0"/>
              </a:spcAft>
              <a:buSzPts val="1700"/>
              <a:buNone/>
              <a:defRPr sz="1700"/>
            </a:lvl4pPr>
            <a:lvl5pPr lvl="4" algn="ctr" rtl="0">
              <a:lnSpc>
                <a:spcPct val="100000"/>
              </a:lnSpc>
              <a:spcBef>
                <a:spcPts val="0"/>
              </a:spcBef>
              <a:spcAft>
                <a:spcPts val="0"/>
              </a:spcAft>
              <a:buSzPts val="1700"/>
              <a:buNone/>
              <a:defRPr sz="1700"/>
            </a:lvl5pPr>
            <a:lvl6pPr lvl="5" algn="ctr" rtl="0">
              <a:lnSpc>
                <a:spcPct val="100000"/>
              </a:lnSpc>
              <a:spcBef>
                <a:spcPts val="0"/>
              </a:spcBef>
              <a:spcAft>
                <a:spcPts val="0"/>
              </a:spcAft>
              <a:buSzPts val="1700"/>
              <a:buNone/>
              <a:defRPr sz="1700"/>
            </a:lvl6pPr>
            <a:lvl7pPr lvl="6" algn="ctr" rtl="0">
              <a:lnSpc>
                <a:spcPct val="100000"/>
              </a:lnSpc>
              <a:spcBef>
                <a:spcPts val="0"/>
              </a:spcBef>
              <a:spcAft>
                <a:spcPts val="0"/>
              </a:spcAft>
              <a:buSzPts val="1700"/>
              <a:buNone/>
              <a:defRPr sz="1700"/>
            </a:lvl7pPr>
            <a:lvl8pPr lvl="7" algn="ctr" rtl="0">
              <a:lnSpc>
                <a:spcPct val="100000"/>
              </a:lnSpc>
              <a:spcBef>
                <a:spcPts val="0"/>
              </a:spcBef>
              <a:spcAft>
                <a:spcPts val="0"/>
              </a:spcAft>
              <a:buSzPts val="1700"/>
              <a:buNone/>
              <a:defRPr sz="1700"/>
            </a:lvl8pPr>
            <a:lvl9pPr lvl="8" algn="ctr" rtl="0">
              <a:lnSpc>
                <a:spcPct val="100000"/>
              </a:lnSpc>
              <a:spcBef>
                <a:spcPts val="0"/>
              </a:spcBef>
              <a:spcAft>
                <a:spcPts val="0"/>
              </a:spcAft>
              <a:buSzPts val="1700"/>
              <a:buNone/>
              <a:defRPr sz="1700"/>
            </a:lvl9pPr>
          </a:lstStyle>
          <a:p>
            <a:endParaRPr/>
          </a:p>
        </p:txBody>
      </p:sp>
      <p:sp>
        <p:nvSpPr>
          <p:cNvPr id="66" name="Google Shape;66;p3"/>
          <p:cNvSpPr txBox="1">
            <a:spLocks noGrp="1"/>
          </p:cNvSpPr>
          <p:nvPr>
            <p:ph type="title" idx="2" hasCustomPrompt="1"/>
          </p:nvPr>
        </p:nvSpPr>
        <p:spPr>
          <a:xfrm>
            <a:off x="2206800" y="1223888"/>
            <a:ext cx="4730400" cy="82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67" name="Google Shape;67;p3"/>
          <p:cNvSpPr/>
          <p:nvPr/>
        </p:nvSpPr>
        <p:spPr>
          <a:xfrm rot="-2716073">
            <a:off x="207070" y="4107647"/>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rot="-8083939" flipH="1">
            <a:off x="12612" y="120992"/>
            <a:ext cx="1077180" cy="688261"/>
          </a:xfrm>
          <a:custGeom>
            <a:avLst/>
            <a:gdLst/>
            <a:ahLst/>
            <a:cxnLst/>
            <a:rect l="l" t="t" r="r" b="b"/>
            <a:pathLst>
              <a:path w="17149" h="10957" fill="none" extrusionOk="0">
                <a:moveTo>
                  <a:pt x="0" y="10957"/>
                </a:moveTo>
                <a:lnTo>
                  <a:pt x="10957" y="0"/>
                </a:lnTo>
                <a:lnTo>
                  <a:pt x="17148"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62964" y="1069188"/>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362076" y="-271875"/>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592764" y="383151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rot="-5400000">
            <a:off x="1128212" y="342898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rot="-5400000">
            <a:off x="1128212" y="403126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rot="-5400000">
            <a:off x="1128212" y="383050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rot="-5400000">
            <a:off x="1128212" y="362974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3"/>
          <p:cNvGrpSpPr/>
          <p:nvPr/>
        </p:nvGrpSpPr>
        <p:grpSpPr>
          <a:xfrm>
            <a:off x="-1624871" y="-4592"/>
            <a:ext cx="5178842" cy="5178453"/>
            <a:chOff x="-1624871" y="-4592"/>
            <a:chExt cx="5178842" cy="5178453"/>
          </a:xfrm>
        </p:grpSpPr>
        <p:sp>
          <p:nvSpPr>
            <p:cNvPr id="77" name="Google Shape;77;p3"/>
            <p:cNvSpPr/>
            <p:nvPr/>
          </p:nvSpPr>
          <p:spPr>
            <a:xfrm rot="-2716073">
              <a:off x="-851697" y="738985"/>
              <a:ext cx="3632494" cy="3691299"/>
            </a:xfrm>
            <a:custGeom>
              <a:avLst/>
              <a:gdLst/>
              <a:ahLst/>
              <a:cxnLst/>
              <a:rect l="l" t="t" r="r" b="b"/>
              <a:pathLst>
                <a:path w="65355" h="66413" fill="none" extrusionOk="0">
                  <a:moveTo>
                    <a:pt x="1" y="66412"/>
                  </a:moveTo>
                  <a:lnTo>
                    <a:pt x="37290" y="29123"/>
                  </a:lnTo>
                  <a:lnTo>
                    <a:pt x="45844" y="29123"/>
                  </a:lnTo>
                  <a:lnTo>
                    <a:pt x="58939" y="16048"/>
                  </a:lnTo>
                  <a:lnTo>
                    <a:pt x="58939" y="6436"/>
                  </a:lnTo>
                  <a:lnTo>
                    <a:pt x="65354"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2716073">
              <a:off x="-851697" y="738985"/>
              <a:ext cx="3632494" cy="3691299"/>
            </a:xfrm>
            <a:custGeom>
              <a:avLst/>
              <a:gdLst/>
              <a:ahLst/>
              <a:cxnLst/>
              <a:rect l="l" t="t" r="r" b="b"/>
              <a:pathLst>
                <a:path w="65355" h="66413" fill="none" extrusionOk="0">
                  <a:moveTo>
                    <a:pt x="1" y="66412"/>
                  </a:moveTo>
                  <a:lnTo>
                    <a:pt x="37290" y="29123"/>
                  </a:lnTo>
                  <a:lnTo>
                    <a:pt x="45844" y="29123"/>
                  </a:lnTo>
                  <a:lnTo>
                    <a:pt x="58939" y="16048"/>
                  </a:lnTo>
                  <a:lnTo>
                    <a:pt x="58939" y="6436"/>
                  </a:lnTo>
                  <a:lnTo>
                    <a:pt x="65354"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3"/>
          <p:cNvSpPr/>
          <p:nvPr/>
        </p:nvSpPr>
        <p:spPr>
          <a:xfrm rot="-2716073">
            <a:off x="207058" y="4107647"/>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rot="-8083939" flipH="1">
            <a:off x="12612" y="120992"/>
            <a:ext cx="1077180" cy="688261"/>
          </a:xfrm>
          <a:custGeom>
            <a:avLst/>
            <a:gdLst/>
            <a:ahLst/>
            <a:cxnLst/>
            <a:rect l="l" t="t" r="r" b="b"/>
            <a:pathLst>
              <a:path w="17149" h="10957" fill="none" extrusionOk="0">
                <a:moveTo>
                  <a:pt x="0" y="10957"/>
                </a:moveTo>
                <a:lnTo>
                  <a:pt x="10957" y="0"/>
                </a:lnTo>
                <a:lnTo>
                  <a:pt x="17148"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3"/>
          <p:cNvGrpSpPr/>
          <p:nvPr/>
        </p:nvGrpSpPr>
        <p:grpSpPr>
          <a:xfrm>
            <a:off x="-1064015" y="2306598"/>
            <a:ext cx="3021722" cy="3146276"/>
            <a:chOff x="-1064015" y="2306598"/>
            <a:chExt cx="3021722" cy="3146276"/>
          </a:xfrm>
        </p:grpSpPr>
        <p:sp>
          <p:nvSpPr>
            <p:cNvPr id="82" name="Google Shape;82;p3"/>
            <p:cNvSpPr/>
            <p:nvPr/>
          </p:nvSpPr>
          <p:spPr>
            <a:xfrm rot="-2716073">
              <a:off x="-731526" y="298121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518938" y="2306598"/>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rot="-2716073">
              <a:off x="-731526" y="298121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518938" y="2306598"/>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Google Shape;86;p3"/>
          <p:cNvSpPr/>
          <p:nvPr/>
        </p:nvSpPr>
        <p:spPr>
          <a:xfrm>
            <a:off x="662964" y="1069188"/>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362076" y="-271875"/>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3"/>
          <p:cNvGrpSpPr/>
          <p:nvPr/>
        </p:nvGrpSpPr>
        <p:grpSpPr>
          <a:xfrm>
            <a:off x="758062" y="2741287"/>
            <a:ext cx="1247068" cy="1340554"/>
            <a:chOff x="758062" y="2741287"/>
            <a:chExt cx="1247068" cy="1340554"/>
          </a:xfrm>
        </p:grpSpPr>
        <p:sp>
          <p:nvSpPr>
            <p:cNvPr id="89" name="Google Shape;89;p3"/>
            <p:cNvSpPr/>
            <p:nvPr/>
          </p:nvSpPr>
          <p:spPr>
            <a:xfrm rot="-2716073">
              <a:off x="940672" y="3017411"/>
              <a:ext cx="881848" cy="881792"/>
            </a:xfrm>
            <a:custGeom>
              <a:avLst/>
              <a:gdLst/>
              <a:ahLst/>
              <a:cxnLst/>
              <a:rect l="l" t="t" r="r" b="b"/>
              <a:pathLst>
                <a:path w="15866" h="15865"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324501" y="2741287"/>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rot="-2716073">
              <a:off x="940672" y="3017411"/>
              <a:ext cx="881848" cy="881792"/>
            </a:xfrm>
            <a:custGeom>
              <a:avLst/>
              <a:gdLst/>
              <a:ahLst/>
              <a:cxnLst/>
              <a:rect l="l" t="t" r="r" b="b"/>
              <a:pathLst>
                <a:path w="15866" h="15865"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1324501" y="2741287"/>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3"/>
          <p:cNvSpPr/>
          <p:nvPr/>
        </p:nvSpPr>
        <p:spPr>
          <a:xfrm>
            <a:off x="592751" y="383151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rot="-5400000">
            <a:off x="1128212" y="342898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rot="-5400000">
            <a:off x="1128212" y="403126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rot="-5400000">
            <a:off x="1128212" y="383050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5400000">
            <a:off x="1128212" y="362974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rot="8083927">
            <a:off x="7321480" y="1263046"/>
            <a:ext cx="881848" cy="881792"/>
          </a:xfrm>
          <a:custGeom>
            <a:avLst/>
            <a:gdLst/>
            <a:ahLst/>
            <a:cxnLst/>
            <a:rect l="l" t="t" r="r" b="b"/>
            <a:pathLst>
              <a:path w="15866" h="15865"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rot="8083927">
            <a:off x="8055138" y="172755"/>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rot="2716061" flipH="1">
            <a:off x="8054209" y="4352995"/>
            <a:ext cx="1077180" cy="688261"/>
          </a:xfrm>
          <a:custGeom>
            <a:avLst/>
            <a:gdLst/>
            <a:ahLst/>
            <a:cxnLst/>
            <a:rect l="l" t="t" r="r" b="b"/>
            <a:pathLst>
              <a:path w="17149" h="10957" fill="none" extrusionOk="0">
                <a:moveTo>
                  <a:pt x="0" y="10957"/>
                </a:moveTo>
                <a:lnTo>
                  <a:pt x="10957" y="0"/>
                </a:lnTo>
                <a:lnTo>
                  <a:pt x="17148"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rot="10800000">
            <a:off x="8370636" y="39826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10800000">
            <a:off x="8671524" y="5323724"/>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rot="10800000">
            <a:off x="7709099" y="2310562"/>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rot="10800000">
            <a:off x="8440836" y="1220338"/>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rot="5400000">
            <a:off x="7898265" y="161573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rot="5400000">
            <a:off x="7898265" y="101346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rot="5400000">
            <a:off x="7898265" y="1214220"/>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rot="5400000">
            <a:off x="7898265" y="141497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3"/>
          <p:cNvGrpSpPr/>
          <p:nvPr/>
        </p:nvGrpSpPr>
        <p:grpSpPr>
          <a:xfrm>
            <a:off x="5590029" y="-11612"/>
            <a:ext cx="5178842" cy="5178453"/>
            <a:chOff x="5590029" y="-11612"/>
            <a:chExt cx="5178842" cy="5178453"/>
          </a:xfrm>
        </p:grpSpPr>
        <p:sp>
          <p:nvSpPr>
            <p:cNvPr id="110" name="Google Shape;110;p3"/>
            <p:cNvSpPr/>
            <p:nvPr/>
          </p:nvSpPr>
          <p:spPr>
            <a:xfrm rot="8083927">
              <a:off x="6363203" y="731965"/>
              <a:ext cx="3632494" cy="3691299"/>
            </a:xfrm>
            <a:custGeom>
              <a:avLst/>
              <a:gdLst/>
              <a:ahLst/>
              <a:cxnLst/>
              <a:rect l="l" t="t" r="r" b="b"/>
              <a:pathLst>
                <a:path w="65355" h="66413" fill="none" extrusionOk="0">
                  <a:moveTo>
                    <a:pt x="1" y="66412"/>
                  </a:moveTo>
                  <a:lnTo>
                    <a:pt x="37290" y="29123"/>
                  </a:lnTo>
                  <a:lnTo>
                    <a:pt x="45844" y="29123"/>
                  </a:lnTo>
                  <a:lnTo>
                    <a:pt x="58939" y="16048"/>
                  </a:lnTo>
                  <a:lnTo>
                    <a:pt x="58939" y="6436"/>
                  </a:lnTo>
                  <a:lnTo>
                    <a:pt x="65354"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8083927">
              <a:off x="6363203" y="731965"/>
              <a:ext cx="3632494" cy="3691299"/>
            </a:xfrm>
            <a:custGeom>
              <a:avLst/>
              <a:gdLst/>
              <a:ahLst/>
              <a:cxnLst/>
              <a:rect l="l" t="t" r="r" b="b"/>
              <a:pathLst>
                <a:path w="65355" h="66413" fill="none" extrusionOk="0">
                  <a:moveTo>
                    <a:pt x="1" y="66412"/>
                  </a:moveTo>
                  <a:lnTo>
                    <a:pt x="37290" y="29123"/>
                  </a:lnTo>
                  <a:lnTo>
                    <a:pt x="45844" y="29123"/>
                  </a:lnTo>
                  <a:lnTo>
                    <a:pt x="58939" y="16048"/>
                  </a:lnTo>
                  <a:lnTo>
                    <a:pt x="58939" y="6436"/>
                  </a:lnTo>
                  <a:lnTo>
                    <a:pt x="65354"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p:nvPr/>
        </p:nvSpPr>
        <p:spPr>
          <a:xfrm rot="8083927">
            <a:off x="7321480" y="1263046"/>
            <a:ext cx="881848" cy="881792"/>
          </a:xfrm>
          <a:custGeom>
            <a:avLst/>
            <a:gdLst/>
            <a:ahLst/>
            <a:cxnLst/>
            <a:rect l="l" t="t" r="r" b="b"/>
            <a:pathLst>
              <a:path w="15866" h="15865"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8083927">
            <a:off x="8055150" y="172755"/>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2716061" flipH="1">
            <a:off x="8054209" y="4352995"/>
            <a:ext cx="1077180" cy="688261"/>
          </a:xfrm>
          <a:custGeom>
            <a:avLst/>
            <a:gdLst/>
            <a:ahLst/>
            <a:cxnLst/>
            <a:rect l="l" t="t" r="r" b="b"/>
            <a:pathLst>
              <a:path w="17149" h="10957" fill="none" extrusionOk="0">
                <a:moveTo>
                  <a:pt x="0" y="10957"/>
                </a:moveTo>
                <a:lnTo>
                  <a:pt x="10957" y="0"/>
                </a:lnTo>
                <a:lnTo>
                  <a:pt x="17148"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3"/>
          <p:cNvGrpSpPr/>
          <p:nvPr/>
        </p:nvGrpSpPr>
        <p:grpSpPr>
          <a:xfrm>
            <a:off x="7186293" y="-290625"/>
            <a:ext cx="3021722" cy="3146276"/>
            <a:chOff x="7186293" y="-290625"/>
            <a:chExt cx="3021722" cy="3146276"/>
          </a:xfrm>
        </p:grpSpPr>
        <p:sp>
          <p:nvSpPr>
            <p:cNvPr id="116" name="Google Shape;116;p3"/>
            <p:cNvSpPr/>
            <p:nvPr/>
          </p:nvSpPr>
          <p:spPr>
            <a:xfrm rot="8083927">
              <a:off x="7518781" y="26232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0800000">
              <a:off x="8474463" y="2705051"/>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8083927">
              <a:off x="7518781" y="26232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0800000">
              <a:off x="8474463" y="2705051"/>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3"/>
          <p:cNvSpPr/>
          <p:nvPr/>
        </p:nvSpPr>
        <p:spPr>
          <a:xfrm rot="10800000">
            <a:off x="8370636" y="39826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0800000">
            <a:off x="8671524" y="5323724"/>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0800000">
            <a:off x="7709099" y="2310562"/>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0800000">
            <a:off x="8440849" y="1220338"/>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5400000">
            <a:off x="7898265" y="161573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5400000">
            <a:off x="7898265" y="101346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5400000">
            <a:off x="7898265" y="1214220"/>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5400000">
            <a:off x="7898265" y="141497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8"/>
        <p:cNvGrpSpPr/>
        <p:nvPr/>
      </p:nvGrpSpPr>
      <p:grpSpPr>
        <a:xfrm>
          <a:off x="0" y="0"/>
          <a:ext cx="0" cy="0"/>
          <a:chOff x="0" y="0"/>
          <a:chExt cx="0" cy="0"/>
        </a:xfrm>
      </p:grpSpPr>
      <p:sp>
        <p:nvSpPr>
          <p:cNvPr id="129" name="Google Shape;129;p4"/>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130" name="Google Shape;130;p4"/>
          <p:cNvSpPr txBox="1">
            <a:spLocks noGrp="1"/>
          </p:cNvSpPr>
          <p:nvPr>
            <p:ph type="body" idx="1"/>
          </p:nvPr>
        </p:nvSpPr>
        <p:spPr>
          <a:xfrm>
            <a:off x="713225" y="1199000"/>
            <a:ext cx="7717500" cy="336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131" name="Google Shape;131;p4"/>
          <p:cNvGrpSpPr/>
          <p:nvPr/>
        </p:nvGrpSpPr>
        <p:grpSpPr>
          <a:xfrm>
            <a:off x="-3170262" y="3452177"/>
            <a:ext cx="3721951" cy="12135923"/>
            <a:chOff x="-3170262" y="3452177"/>
            <a:chExt cx="3721951" cy="12135923"/>
          </a:xfrm>
        </p:grpSpPr>
        <p:sp>
          <p:nvSpPr>
            <p:cNvPr id="132" name="Google Shape;132;p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4"/>
          <p:cNvGrpSpPr/>
          <p:nvPr/>
        </p:nvGrpSpPr>
        <p:grpSpPr>
          <a:xfrm>
            <a:off x="8681163" y="-2011948"/>
            <a:ext cx="3721951" cy="12135923"/>
            <a:chOff x="-3170262" y="3452177"/>
            <a:chExt cx="3721951" cy="12135923"/>
          </a:xfrm>
        </p:grpSpPr>
        <p:sp>
          <p:nvSpPr>
            <p:cNvPr id="189" name="Google Shape;189;p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4"/>
          <p:cNvGrpSpPr/>
          <p:nvPr/>
        </p:nvGrpSpPr>
        <p:grpSpPr>
          <a:xfrm>
            <a:off x="-1081045" y="-1072813"/>
            <a:ext cx="3021722" cy="3146276"/>
            <a:chOff x="-1081045" y="-1072813"/>
            <a:chExt cx="3021722" cy="3146276"/>
          </a:xfrm>
        </p:grpSpPr>
        <p:sp>
          <p:nvSpPr>
            <p:cNvPr id="244" name="Google Shape;244;p4"/>
            <p:cNvSpPr/>
            <p:nvPr/>
          </p:nvSpPr>
          <p:spPr>
            <a:xfrm rot="8083927">
              <a:off x="-160775" y="-609433"/>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rot="8083927">
              <a:off x="-748556" y="-51985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204813" y="1922863"/>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227276" y="43815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rot="8083927">
              <a:off x="-160775" y="-609433"/>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227276" y="43815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rot="8083927">
              <a:off x="-748556" y="-51985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204813" y="1922863"/>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2"/>
        <p:cNvGrpSpPr/>
        <p:nvPr/>
      </p:nvGrpSpPr>
      <p:grpSpPr>
        <a:xfrm>
          <a:off x="0" y="0"/>
          <a:ext cx="0" cy="0"/>
          <a:chOff x="0" y="0"/>
          <a:chExt cx="0" cy="0"/>
        </a:xfrm>
      </p:grpSpPr>
      <p:sp>
        <p:nvSpPr>
          <p:cNvPr id="253" name="Google Shape;253;p5"/>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254" name="Google Shape;254;p5"/>
          <p:cNvSpPr txBox="1">
            <a:spLocks noGrp="1"/>
          </p:cNvSpPr>
          <p:nvPr>
            <p:ph type="subTitle" idx="1"/>
          </p:nvPr>
        </p:nvSpPr>
        <p:spPr>
          <a:xfrm>
            <a:off x="1928175" y="3411591"/>
            <a:ext cx="2314500" cy="7845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5"/>
          <p:cNvSpPr txBox="1">
            <a:spLocks noGrp="1"/>
          </p:cNvSpPr>
          <p:nvPr>
            <p:ph type="subTitle" idx="2"/>
          </p:nvPr>
        </p:nvSpPr>
        <p:spPr>
          <a:xfrm>
            <a:off x="1928175" y="2954153"/>
            <a:ext cx="2314500" cy="3813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Play"/>
              <a:buNone/>
              <a:defRPr sz="2000" b="1">
                <a:latin typeface="Play"/>
                <a:ea typeface="Play"/>
                <a:cs typeface="Play"/>
                <a:sym typeface="Play"/>
              </a:defRPr>
            </a:lvl1pPr>
            <a:lvl2pPr lvl="1" algn="ctr" rtl="0">
              <a:lnSpc>
                <a:spcPct val="100000"/>
              </a:lnSpc>
              <a:spcBef>
                <a:spcPts val="0"/>
              </a:spcBef>
              <a:spcAft>
                <a:spcPts val="0"/>
              </a:spcAft>
              <a:buSzPts val="2000"/>
              <a:buFont typeface="Play"/>
              <a:buNone/>
              <a:defRPr sz="2000" b="1">
                <a:latin typeface="Play"/>
                <a:ea typeface="Play"/>
                <a:cs typeface="Play"/>
                <a:sym typeface="Play"/>
              </a:defRPr>
            </a:lvl2pPr>
            <a:lvl3pPr lvl="2" algn="ctr" rtl="0">
              <a:lnSpc>
                <a:spcPct val="100000"/>
              </a:lnSpc>
              <a:spcBef>
                <a:spcPts val="0"/>
              </a:spcBef>
              <a:spcAft>
                <a:spcPts val="0"/>
              </a:spcAft>
              <a:buSzPts val="2000"/>
              <a:buFont typeface="Play"/>
              <a:buNone/>
              <a:defRPr sz="2000" b="1">
                <a:latin typeface="Play"/>
                <a:ea typeface="Play"/>
                <a:cs typeface="Play"/>
                <a:sym typeface="Play"/>
              </a:defRPr>
            </a:lvl3pPr>
            <a:lvl4pPr lvl="3" algn="ctr" rtl="0">
              <a:lnSpc>
                <a:spcPct val="100000"/>
              </a:lnSpc>
              <a:spcBef>
                <a:spcPts val="0"/>
              </a:spcBef>
              <a:spcAft>
                <a:spcPts val="0"/>
              </a:spcAft>
              <a:buSzPts val="2000"/>
              <a:buFont typeface="Play"/>
              <a:buNone/>
              <a:defRPr sz="2000" b="1">
                <a:latin typeface="Play"/>
                <a:ea typeface="Play"/>
                <a:cs typeface="Play"/>
                <a:sym typeface="Play"/>
              </a:defRPr>
            </a:lvl4pPr>
            <a:lvl5pPr lvl="4" algn="ctr" rtl="0">
              <a:lnSpc>
                <a:spcPct val="100000"/>
              </a:lnSpc>
              <a:spcBef>
                <a:spcPts val="0"/>
              </a:spcBef>
              <a:spcAft>
                <a:spcPts val="0"/>
              </a:spcAft>
              <a:buSzPts val="2000"/>
              <a:buFont typeface="Play"/>
              <a:buNone/>
              <a:defRPr sz="2000" b="1">
                <a:latin typeface="Play"/>
                <a:ea typeface="Play"/>
                <a:cs typeface="Play"/>
                <a:sym typeface="Play"/>
              </a:defRPr>
            </a:lvl5pPr>
            <a:lvl6pPr lvl="5" algn="ctr" rtl="0">
              <a:lnSpc>
                <a:spcPct val="100000"/>
              </a:lnSpc>
              <a:spcBef>
                <a:spcPts val="0"/>
              </a:spcBef>
              <a:spcAft>
                <a:spcPts val="0"/>
              </a:spcAft>
              <a:buSzPts val="2000"/>
              <a:buFont typeface="Play"/>
              <a:buNone/>
              <a:defRPr sz="2000" b="1">
                <a:latin typeface="Play"/>
                <a:ea typeface="Play"/>
                <a:cs typeface="Play"/>
                <a:sym typeface="Play"/>
              </a:defRPr>
            </a:lvl6pPr>
            <a:lvl7pPr lvl="6" algn="ctr" rtl="0">
              <a:lnSpc>
                <a:spcPct val="100000"/>
              </a:lnSpc>
              <a:spcBef>
                <a:spcPts val="0"/>
              </a:spcBef>
              <a:spcAft>
                <a:spcPts val="0"/>
              </a:spcAft>
              <a:buSzPts val="2000"/>
              <a:buFont typeface="Play"/>
              <a:buNone/>
              <a:defRPr sz="2000" b="1">
                <a:latin typeface="Play"/>
                <a:ea typeface="Play"/>
                <a:cs typeface="Play"/>
                <a:sym typeface="Play"/>
              </a:defRPr>
            </a:lvl7pPr>
            <a:lvl8pPr lvl="7" algn="ctr" rtl="0">
              <a:lnSpc>
                <a:spcPct val="100000"/>
              </a:lnSpc>
              <a:spcBef>
                <a:spcPts val="0"/>
              </a:spcBef>
              <a:spcAft>
                <a:spcPts val="0"/>
              </a:spcAft>
              <a:buSzPts val="2000"/>
              <a:buFont typeface="Play"/>
              <a:buNone/>
              <a:defRPr sz="2000" b="1">
                <a:latin typeface="Play"/>
                <a:ea typeface="Play"/>
                <a:cs typeface="Play"/>
                <a:sym typeface="Play"/>
              </a:defRPr>
            </a:lvl8pPr>
            <a:lvl9pPr lvl="8" algn="ctr"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256" name="Google Shape;256;p5"/>
          <p:cNvSpPr txBox="1">
            <a:spLocks noGrp="1"/>
          </p:cNvSpPr>
          <p:nvPr>
            <p:ph type="subTitle" idx="3"/>
          </p:nvPr>
        </p:nvSpPr>
        <p:spPr>
          <a:xfrm>
            <a:off x="4901325" y="3411591"/>
            <a:ext cx="2314500" cy="7845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5"/>
          <p:cNvSpPr txBox="1">
            <a:spLocks noGrp="1"/>
          </p:cNvSpPr>
          <p:nvPr>
            <p:ph type="subTitle" idx="4"/>
          </p:nvPr>
        </p:nvSpPr>
        <p:spPr>
          <a:xfrm>
            <a:off x="4901325" y="2954153"/>
            <a:ext cx="2314500" cy="3813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Play"/>
              <a:buNone/>
              <a:defRPr sz="2000" b="1">
                <a:latin typeface="Play"/>
                <a:ea typeface="Play"/>
                <a:cs typeface="Play"/>
                <a:sym typeface="Play"/>
              </a:defRPr>
            </a:lvl1pPr>
            <a:lvl2pPr lvl="1" algn="ctr" rtl="0">
              <a:lnSpc>
                <a:spcPct val="100000"/>
              </a:lnSpc>
              <a:spcBef>
                <a:spcPts val="0"/>
              </a:spcBef>
              <a:spcAft>
                <a:spcPts val="0"/>
              </a:spcAft>
              <a:buSzPts val="2000"/>
              <a:buFont typeface="Play"/>
              <a:buNone/>
              <a:defRPr sz="2000" b="1">
                <a:latin typeface="Play"/>
                <a:ea typeface="Play"/>
                <a:cs typeface="Play"/>
                <a:sym typeface="Play"/>
              </a:defRPr>
            </a:lvl2pPr>
            <a:lvl3pPr lvl="2" algn="ctr" rtl="0">
              <a:lnSpc>
                <a:spcPct val="100000"/>
              </a:lnSpc>
              <a:spcBef>
                <a:spcPts val="0"/>
              </a:spcBef>
              <a:spcAft>
                <a:spcPts val="0"/>
              </a:spcAft>
              <a:buSzPts val="2000"/>
              <a:buFont typeface="Play"/>
              <a:buNone/>
              <a:defRPr sz="2000" b="1">
                <a:latin typeface="Play"/>
                <a:ea typeface="Play"/>
                <a:cs typeface="Play"/>
                <a:sym typeface="Play"/>
              </a:defRPr>
            </a:lvl3pPr>
            <a:lvl4pPr lvl="3" algn="ctr" rtl="0">
              <a:lnSpc>
                <a:spcPct val="100000"/>
              </a:lnSpc>
              <a:spcBef>
                <a:spcPts val="0"/>
              </a:spcBef>
              <a:spcAft>
                <a:spcPts val="0"/>
              </a:spcAft>
              <a:buSzPts val="2000"/>
              <a:buFont typeface="Play"/>
              <a:buNone/>
              <a:defRPr sz="2000" b="1">
                <a:latin typeface="Play"/>
                <a:ea typeface="Play"/>
                <a:cs typeface="Play"/>
                <a:sym typeface="Play"/>
              </a:defRPr>
            </a:lvl4pPr>
            <a:lvl5pPr lvl="4" algn="ctr" rtl="0">
              <a:lnSpc>
                <a:spcPct val="100000"/>
              </a:lnSpc>
              <a:spcBef>
                <a:spcPts val="0"/>
              </a:spcBef>
              <a:spcAft>
                <a:spcPts val="0"/>
              </a:spcAft>
              <a:buSzPts val="2000"/>
              <a:buFont typeface="Play"/>
              <a:buNone/>
              <a:defRPr sz="2000" b="1">
                <a:latin typeface="Play"/>
                <a:ea typeface="Play"/>
                <a:cs typeface="Play"/>
                <a:sym typeface="Play"/>
              </a:defRPr>
            </a:lvl5pPr>
            <a:lvl6pPr lvl="5" algn="ctr" rtl="0">
              <a:lnSpc>
                <a:spcPct val="100000"/>
              </a:lnSpc>
              <a:spcBef>
                <a:spcPts val="0"/>
              </a:spcBef>
              <a:spcAft>
                <a:spcPts val="0"/>
              </a:spcAft>
              <a:buSzPts val="2000"/>
              <a:buFont typeface="Play"/>
              <a:buNone/>
              <a:defRPr sz="2000" b="1">
                <a:latin typeface="Play"/>
                <a:ea typeface="Play"/>
                <a:cs typeface="Play"/>
                <a:sym typeface="Play"/>
              </a:defRPr>
            </a:lvl6pPr>
            <a:lvl7pPr lvl="6" algn="ctr" rtl="0">
              <a:lnSpc>
                <a:spcPct val="100000"/>
              </a:lnSpc>
              <a:spcBef>
                <a:spcPts val="0"/>
              </a:spcBef>
              <a:spcAft>
                <a:spcPts val="0"/>
              </a:spcAft>
              <a:buSzPts val="2000"/>
              <a:buFont typeface="Play"/>
              <a:buNone/>
              <a:defRPr sz="2000" b="1">
                <a:latin typeface="Play"/>
                <a:ea typeface="Play"/>
                <a:cs typeface="Play"/>
                <a:sym typeface="Play"/>
              </a:defRPr>
            </a:lvl7pPr>
            <a:lvl8pPr lvl="7" algn="ctr" rtl="0">
              <a:lnSpc>
                <a:spcPct val="100000"/>
              </a:lnSpc>
              <a:spcBef>
                <a:spcPts val="0"/>
              </a:spcBef>
              <a:spcAft>
                <a:spcPts val="0"/>
              </a:spcAft>
              <a:buSzPts val="2000"/>
              <a:buFont typeface="Play"/>
              <a:buNone/>
              <a:defRPr sz="2000" b="1">
                <a:latin typeface="Play"/>
                <a:ea typeface="Play"/>
                <a:cs typeface="Play"/>
                <a:sym typeface="Play"/>
              </a:defRPr>
            </a:lvl8pPr>
            <a:lvl9pPr lvl="8" algn="ctr"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258" name="Google Shape;258;p5"/>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259" name="Google Shape;259;p5"/>
          <p:cNvGrpSpPr/>
          <p:nvPr/>
        </p:nvGrpSpPr>
        <p:grpSpPr>
          <a:xfrm>
            <a:off x="-2459612" y="638961"/>
            <a:ext cx="3769563" cy="11358057"/>
            <a:chOff x="-2722250" y="-1079764"/>
            <a:chExt cx="3769563" cy="11358057"/>
          </a:xfrm>
        </p:grpSpPr>
        <p:sp>
          <p:nvSpPr>
            <p:cNvPr id="260" name="Google Shape;260;p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5"/>
          <p:cNvGrpSpPr/>
          <p:nvPr/>
        </p:nvGrpSpPr>
        <p:grpSpPr>
          <a:xfrm>
            <a:off x="-444950" y="2746461"/>
            <a:ext cx="1158175" cy="2819114"/>
            <a:chOff x="-444950" y="2746461"/>
            <a:chExt cx="1158175" cy="2819114"/>
          </a:xfrm>
        </p:grpSpPr>
        <p:sp>
          <p:nvSpPr>
            <p:cNvPr id="275" name="Google Shape;275;p5"/>
            <p:cNvSpPr/>
            <p:nvPr/>
          </p:nvSpPr>
          <p:spPr>
            <a:xfrm>
              <a:off x="248038"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76" name="Google Shape;276;p5"/>
            <p:cNvSpPr/>
            <p:nvPr/>
          </p:nvSpPr>
          <p:spPr>
            <a:xfrm>
              <a:off x="-438775"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254275"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241863"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79" name="Google Shape;279;p5"/>
            <p:cNvSpPr/>
            <p:nvPr/>
          </p:nvSpPr>
          <p:spPr>
            <a:xfrm>
              <a:off x="-444950"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260450"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5"/>
          <p:cNvGrpSpPr/>
          <p:nvPr/>
        </p:nvGrpSpPr>
        <p:grpSpPr>
          <a:xfrm>
            <a:off x="8118013" y="1690211"/>
            <a:ext cx="3769563" cy="11358057"/>
            <a:chOff x="-2722250" y="-1079764"/>
            <a:chExt cx="3769563" cy="11358057"/>
          </a:xfrm>
        </p:grpSpPr>
        <p:sp>
          <p:nvSpPr>
            <p:cNvPr id="284" name="Google Shape;284;p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5"/>
          <p:cNvGrpSpPr/>
          <p:nvPr/>
        </p:nvGrpSpPr>
        <p:grpSpPr>
          <a:xfrm rot="-5400000" flipH="1">
            <a:off x="14326746" y="-8155174"/>
            <a:ext cx="5570272" cy="18162622"/>
            <a:chOff x="-3170262" y="3452177"/>
            <a:chExt cx="3721951" cy="12135923"/>
          </a:xfrm>
        </p:grpSpPr>
        <p:sp>
          <p:nvSpPr>
            <p:cNvPr id="299" name="Google Shape;299;p5"/>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 name="Google Shape;355;p5"/>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356" name="Google Shape;356;p5"/>
          <p:cNvGrpSpPr/>
          <p:nvPr/>
        </p:nvGrpSpPr>
        <p:grpSpPr>
          <a:xfrm>
            <a:off x="8342610" y="-1257510"/>
            <a:ext cx="1632765" cy="4501735"/>
            <a:chOff x="8342610" y="-1257510"/>
            <a:chExt cx="1632765" cy="4501735"/>
          </a:xfrm>
        </p:grpSpPr>
        <p:sp>
          <p:nvSpPr>
            <p:cNvPr id="357" name="Google Shape;357;p5"/>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359" name="Google Shape;359;p5"/>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360" name="Google Shape;360;p5"/>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 name="Google Shape;361;p5"/>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0"/>
        <p:cNvGrpSpPr/>
        <p:nvPr/>
      </p:nvGrpSpPr>
      <p:grpSpPr>
        <a:xfrm>
          <a:off x="0" y="0"/>
          <a:ext cx="0" cy="0"/>
          <a:chOff x="0" y="0"/>
          <a:chExt cx="0" cy="0"/>
        </a:xfrm>
      </p:grpSpPr>
      <p:grpSp>
        <p:nvGrpSpPr>
          <p:cNvPr id="441" name="Google Shape;441;p7"/>
          <p:cNvGrpSpPr/>
          <p:nvPr/>
        </p:nvGrpSpPr>
        <p:grpSpPr>
          <a:xfrm rot="5400000">
            <a:off x="2682300" y="624611"/>
            <a:ext cx="3769563" cy="11358057"/>
            <a:chOff x="-2722250" y="-1079764"/>
            <a:chExt cx="3769563" cy="11358057"/>
          </a:xfrm>
        </p:grpSpPr>
        <p:sp>
          <p:nvSpPr>
            <p:cNvPr id="442" name="Google Shape;442;p7"/>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7"/>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7"/>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7"/>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7"/>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7"/>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7"/>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7"/>
          <p:cNvGrpSpPr/>
          <p:nvPr/>
        </p:nvGrpSpPr>
        <p:grpSpPr>
          <a:xfrm>
            <a:off x="8129425" y="-110899"/>
            <a:ext cx="4222888" cy="4088811"/>
            <a:chOff x="8129425" y="2555026"/>
            <a:chExt cx="4222888" cy="4088811"/>
          </a:xfrm>
        </p:grpSpPr>
        <p:sp>
          <p:nvSpPr>
            <p:cNvPr id="457" name="Google Shape;457;p7"/>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7"/>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7"/>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7"/>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7"/>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7"/>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7"/>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7"/>
          <p:cNvGrpSpPr/>
          <p:nvPr/>
        </p:nvGrpSpPr>
        <p:grpSpPr>
          <a:xfrm>
            <a:off x="-2635762" y="-5215852"/>
            <a:ext cx="3769563" cy="11358057"/>
            <a:chOff x="-2635762" y="-5215852"/>
            <a:chExt cx="3769563" cy="11358057"/>
          </a:xfrm>
        </p:grpSpPr>
        <p:sp>
          <p:nvSpPr>
            <p:cNvPr id="466" name="Google Shape;466;p7"/>
            <p:cNvSpPr/>
            <p:nvPr/>
          </p:nvSpPr>
          <p:spPr>
            <a:xfrm rot="5400000">
              <a:off x="-6386165" y="-1378056"/>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7"/>
            <p:cNvSpPr/>
            <p:nvPr/>
          </p:nvSpPr>
          <p:spPr>
            <a:xfrm rot="5400000">
              <a:off x="-2635762" y="130959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
            <p:cNvSpPr/>
            <p:nvPr/>
          </p:nvSpPr>
          <p:spPr>
            <a:xfrm rot="5400000">
              <a:off x="-3778267" y="-894847"/>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rot="5400000">
              <a:off x="-6386165" y="-1378056"/>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7"/>
            <p:cNvSpPr/>
            <p:nvPr/>
          </p:nvSpPr>
          <p:spPr>
            <a:xfrm rot="5400000">
              <a:off x="-2635762" y="130959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7"/>
            <p:cNvSpPr/>
            <p:nvPr/>
          </p:nvSpPr>
          <p:spPr>
            <a:xfrm rot="5400000">
              <a:off x="-3778267" y="-894847"/>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7"/>
            <p:cNvSpPr/>
            <p:nvPr/>
          </p:nvSpPr>
          <p:spPr>
            <a:xfrm rot="5400000">
              <a:off x="-524774" y="5874058"/>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7"/>
            <p:cNvSpPr/>
            <p:nvPr/>
          </p:nvSpPr>
          <p:spPr>
            <a:xfrm rot="5400000">
              <a:off x="-1442898" y="5623877"/>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rot="5400000">
              <a:off x="865641" y="3403635"/>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7"/>
            <p:cNvSpPr/>
            <p:nvPr/>
          </p:nvSpPr>
          <p:spPr>
            <a:xfrm rot="5400000">
              <a:off x="-278550" y="-342936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p:nvPr/>
          </p:nvSpPr>
          <p:spPr>
            <a:xfrm rot="5400000">
              <a:off x="-278550" y="-342936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7"/>
            <p:cNvSpPr/>
            <p:nvPr/>
          </p:nvSpPr>
          <p:spPr>
            <a:xfrm rot="5400000">
              <a:off x="865641" y="3403635"/>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7"/>
            <p:cNvSpPr/>
            <p:nvPr/>
          </p:nvSpPr>
          <p:spPr>
            <a:xfrm rot="5400000">
              <a:off x="-524774" y="5874058"/>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7"/>
            <p:cNvSpPr/>
            <p:nvPr/>
          </p:nvSpPr>
          <p:spPr>
            <a:xfrm rot="5400000">
              <a:off x="-1442898" y="5623877"/>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7"/>
            <p:cNvSpPr/>
            <p:nvPr/>
          </p:nvSpPr>
          <p:spPr>
            <a:xfrm rot="5400000">
              <a:off x="444111" y="1719457"/>
              <a:ext cx="415976"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rot="5400000">
              <a:off x="444111" y="1719457"/>
              <a:ext cx="415976"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7"/>
          <p:cNvSpPr txBox="1">
            <a:spLocks noGrp="1"/>
          </p:cNvSpPr>
          <p:nvPr>
            <p:ph type="title"/>
          </p:nvPr>
        </p:nvSpPr>
        <p:spPr>
          <a:xfrm>
            <a:off x="1690050" y="438850"/>
            <a:ext cx="5763900" cy="11811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483" name="Google Shape;483;p7"/>
          <p:cNvSpPr txBox="1">
            <a:spLocks noGrp="1"/>
          </p:cNvSpPr>
          <p:nvPr>
            <p:ph type="body" idx="1"/>
          </p:nvPr>
        </p:nvSpPr>
        <p:spPr>
          <a:xfrm>
            <a:off x="2541150" y="2050375"/>
            <a:ext cx="4061700" cy="1968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4"/>
        <p:cNvGrpSpPr/>
        <p:nvPr/>
      </p:nvGrpSpPr>
      <p:grpSpPr>
        <a:xfrm>
          <a:off x="0" y="0"/>
          <a:ext cx="0" cy="0"/>
          <a:chOff x="0" y="0"/>
          <a:chExt cx="0" cy="0"/>
        </a:xfrm>
      </p:grpSpPr>
      <p:sp>
        <p:nvSpPr>
          <p:cNvPr id="535" name="Google Shape;535;p9"/>
          <p:cNvSpPr txBox="1">
            <a:spLocks noGrp="1"/>
          </p:cNvSpPr>
          <p:nvPr>
            <p:ph type="title"/>
          </p:nvPr>
        </p:nvSpPr>
        <p:spPr>
          <a:xfrm>
            <a:off x="2344500" y="1378869"/>
            <a:ext cx="4455000" cy="628200"/>
          </a:xfrm>
          <a:prstGeom prst="rect">
            <a:avLst/>
          </a:prstGeom>
        </p:spPr>
        <p:txBody>
          <a:bodyPr spcFirstLastPara="1" wrap="square" lIns="91425" tIns="91425" rIns="91425" bIns="91425" anchor="t" anchorCtr="0">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endParaRPr/>
          </a:p>
        </p:txBody>
      </p:sp>
      <p:sp>
        <p:nvSpPr>
          <p:cNvPr id="536" name="Google Shape;536;p9"/>
          <p:cNvSpPr txBox="1">
            <a:spLocks noGrp="1"/>
          </p:cNvSpPr>
          <p:nvPr>
            <p:ph type="subTitle" idx="1"/>
          </p:nvPr>
        </p:nvSpPr>
        <p:spPr>
          <a:xfrm>
            <a:off x="2549400" y="2544981"/>
            <a:ext cx="4045200" cy="1208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700"/>
              <a:buNone/>
              <a:defRPr sz="1700"/>
            </a:lvl1pPr>
            <a:lvl2pPr lvl="1" algn="ctr">
              <a:lnSpc>
                <a:spcPct val="100000"/>
              </a:lnSpc>
              <a:spcBef>
                <a:spcPts val="0"/>
              </a:spcBef>
              <a:spcAft>
                <a:spcPts val="0"/>
              </a:spcAft>
              <a:buSzPts val="1700"/>
              <a:buNone/>
              <a:defRPr sz="1700"/>
            </a:lvl2pPr>
            <a:lvl3pPr lvl="2" algn="ctr">
              <a:lnSpc>
                <a:spcPct val="100000"/>
              </a:lnSpc>
              <a:spcBef>
                <a:spcPts val="0"/>
              </a:spcBef>
              <a:spcAft>
                <a:spcPts val="0"/>
              </a:spcAft>
              <a:buSzPts val="1700"/>
              <a:buNone/>
              <a:defRPr sz="1700"/>
            </a:lvl3pPr>
            <a:lvl4pPr lvl="3" algn="ctr">
              <a:lnSpc>
                <a:spcPct val="100000"/>
              </a:lnSpc>
              <a:spcBef>
                <a:spcPts val="0"/>
              </a:spcBef>
              <a:spcAft>
                <a:spcPts val="0"/>
              </a:spcAft>
              <a:buSzPts val="1700"/>
              <a:buNone/>
              <a:defRPr sz="1700"/>
            </a:lvl4pPr>
            <a:lvl5pPr lvl="4" algn="ctr">
              <a:lnSpc>
                <a:spcPct val="100000"/>
              </a:lnSpc>
              <a:spcBef>
                <a:spcPts val="0"/>
              </a:spcBef>
              <a:spcAft>
                <a:spcPts val="0"/>
              </a:spcAft>
              <a:buSzPts val="1700"/>
              <a:buNone/>
              <a:defRPr sz="1700"/>
            </a:lvl5pPr>
            <a:lvl6pPr lvl="5" algn="ctr">
              <a:lnSpc>
                <a:spcPct val="100000"/>
              </a:lnSpc>
              <a:spcBef>
                <a:spcPts val="0"/>
              </a:spcBef>
              <a:spcAft>
                <a:spcPts val="0"/>
              </a:spcAft>
              <a:buSzPts val="1700"/>
              <a:buNone/>
              <a:defRPr sz="1700"/>
            </a:lvl6pPr>
            <a:lvl7pPr lvl="6" algn="ctr">
              <a:lnSpc>
                <a:spcPct val="100000"/>
              </a:lnSpc>
              <a:spcBef>
                <a:spcPts val="0"/>
              </a:spcBef>
              <a:spcAft>
                <a:spcPts val="0"/>
              </a:spcAft>
              <a:buSzPts val="1700"/>
              <a:buNone/>
              <a:defRPr sz="1700"/>
            </a:lvl7pPr>
            <a:lvl8pPr lvl="7" algn="ctr">
              <a:lnSpc>
                <a:spcPct val="100000"/>
              </a:lnSpc>
              <a:spcBef>
                <a:spcPts val="0"/>
              </a:spcBef>
              <a:spcAft>
                <a:spcPts val="0"/>
              </a:spcAft>
              <a:buSzPts val="1700"/>
              <a:buNone/>
              <a:defRPr sz="1700"/>
            </a:lvl8pPr>
            <a:lvl9pPr lvl="8" algn="ctr">
              <a:lnSpc>
                <a:spcPct val="100000"/>
              </a:lnSpc>
              <a:spcBef>
                <a:spcPts val="0"/>
              </a:spcBef>
              <a:spcAft>
                <a:spcPts val="0"/>
              </a:spcAft>
              <a:buSzPts val="1700"/>
              <a:buNone/>
              <a:defRPr sz="1700"/>
            </a:lvl9pPr>
          </a:lstStyle>
          <a:p>
            <a:endParaRPr/>
          </a:p>
        </p:txBody>
      </p:sp>
      <p:sp>
        <p:nvSpPr>
          <p:cNvPr id="537" name="Google Shape;537;p9"/>
          <p:cNvSpPr/>
          <p:nvPr/>
        </p:nvSpPr>
        <p:spPr>
          <a:xfrm>
            <a:off x="577225" y="-591925"/>
            <a:ext cx="676500" cy="3240600"/>
          </a:xfrm>
          <a:custGeom>
            <a:avLst/>
            <a:gdLst/>
            <a:ahLst/>
            <a:cxnLst/>
            <a:rect l="l" t="t" r="r" b="b"/>
            <a:pathLst>
              <a:path w="27060" h="129624" extrusionOk="0">
                <a:moveTo>
                  <a:pt x="0" y="0"/>
                </a:moveTo>
                <a:lnTo>
                  <a:pt x="0" y="101874"/>
                </a:lnTo>
                <a:lnTo>
                  <a:pt x="27060" y="129624"/>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cxnSp>
        <p:nvCxnSpPr>
          <p:cNvPr id="538" name="Google Shape;538;p9"/>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539" name="Google Shape;539;p9"/>
          <p:cNvGrpSpPr/>
          <p:nvPr/>
        </p:nvGrpSpPr>
        <p:grpSpPr>
          <a:xfrm flipH="1">
            <a:off x="-2783025" y="2555026"/>
            <a:ext cx="4222888" cy="4088811"/>
            <a:chOff x="8129425" y="2555026"/>
            <a:chExt cx="4222888" cy="4088811"/>
          </a:xfrm>
        </p:grpSpPr>
        <p:sp>
          <p:nvSpPr>
            <p:cNvPr id="540" name="Google Shape;540;p9"/>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9"/>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9"/>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9"/>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9"/>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9"/>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9"/>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9"/>
          <p:cNvGrpSpPr/>
          <p:nvPr/>
        </p:nvGrpSpPr>
        <p:grpSpPr>
          <a:xfrm flipH="1">
            <a:off x="-2986745" y="907371"/>
            <a:ext cx="3769563" cy="11358057"/>
            <a:chOff x="-2722250" y="-1079764"/>
            <a:chExt cx="3769563" cy="11358057"/>
          </a:xfrm>
        </p:grpSpPr>
        <p:sp>
          <p:nvSpPr>
            <p:cNvPr id="549" name="Google Shape;549;p9"/>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9"/>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9"/>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9"/>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9"/>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9"/>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9"/>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9"/>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9"/>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9"/>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9"/>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9"/>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9"/>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9"/>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9"/>
          <p:cNvGrpSpPr/>
          <p:nvPr/>
        </p:nvGrpSpPr>
        <p:grpSpPr>
          <a:xfrm rot="10800000" flipH="1">
            <a:off x="8591775" y="-1202836"/>
            <a:ext cx="4222888" cy="4088811"/>
            <a:chOff x="8129425" y="2555026"/>
            <a:chExt cx="4222888" cy="4088811"/>
          </a:xfrm>
        </p:grpSpPr>
        <p:sp>
          <p:nvSpPr>
            <p:cNvPr id="564" name="Google Shape;564;p9"/>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9"/>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9"/>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9"/>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9"/>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9"/>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9"/>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9"/>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 name="Google Shape;572;p9"/>
          <p:cNvSpPr/>
          <p:nvPr/>
        </p:nvSpPr>
        <p:spPr>
          <a:xfrm>
            <a:off x="1238289" y="2620086"/>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 name="Google Shape;573;p9"/>
          <p:cNvGrpSpPr/>
          <p:nvPr/>
        </p:nvGrpSpPr>
        <p:grpSpPr>
          <a:xfrm>
            <a:off x="824987" y="359239"/>
            <a:ext cx="117523" cy="719798"/>
            <a:chOff x="824987" y="359239"/>
            <a:chExt cx="117523" cy="719798"/>
          </a:xfrm>
        </p:grpSpPr>
        <p:sp>
          <p:nvSpPr>
            <p:cNvPr id="574" name="Google Shape;574;p9"/>
            <p:cNvSpPr/>
            <p:nvPr/>
          </p:nvSpPr>
          <p:spPr>
            <a:xfrm rot="-5400000">
              <a:off x="824987" y="35923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9"/>
            <p:cNvSpPr/>
            <p:nvPr/>
          </p:nvSpPr>
          <p:spPr>
            <a:xfrm rot="-5400000">
              <a:off x="824987" y="96151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9"/>
            <p:cNvSpPr/>
            <p:nvPr/>
          </p:nvSpPr>
          <p:spPr>
            <a:xfrm rot="-5400000">
              <a:off x="824987" y="76075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9"/>
            <p:cNvSpPr/>
            <p:nvPr/>
          </p:nvSpPr>
          <p:spPr>
            <a:xfrm rot="-5400000">
              <a:off x="824987" y="55999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9"/>
            <p:cNvSpPr/>
            <p:nvPr/>
          </p:nvSpPr>
          <p:spPr>
            <a:xfrm rot="-5400000">
              <a:off x="824987" y="35923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9"/>
            <p:cNvSpPr/>
            <p:nvPr/>
          </p:nvSpPr>
          <p:spPr>
            <a:xfrm rot="-5400000">
              <a:off x="824987" y="96151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9"/>
            <p:cNvSpPr/>
            <p:nvPr/>
          </p:nvSpPr>
          <p:spPr>
            <a:xfrm rot="-5400000">
              <a:off x="824987" y="76075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9"/>
            <p:cNvSpPr/>
            <p:nvPr/>
          </p:nvSpPr>
          <p:spPr>
            <a:xfrm rot="-5400000">
              <a:off x="824987" y="55999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 name="Google Shape;582;p9"/>
          <p:cNvSpPr/>
          <p:nvPr/>
        </p:nvSpPr>
        <p:spPr>
          <a:xfrm>
            <a:off x="577225" y="-591925"/>
            <a:ext cx="676500" cy="3240600"/>
          </a:xfrm>
          <a:custGeom>
            <a:avLst/>
            <a:gdLst/>
            <a:ahLst/>
            <a:cxnLst/>
            <a:rect l="l" t="t" r="r" b="b"/>
            <a:pathLst>
              <a:path w="27060" h="129624" extrusionOk="0">
                <a:moveTo>
                  <a:pt x="0" y="0"/>
                </a:moveTo>
                <a:lnTo>
                  <a:pt x="0" y="101874"/>
                </a:lnTo>
                <a:lnTo>
                  <a:pt x="27060" y="129624"/>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583" name="Google Shape;583;p9"/>
          <p:cNvSpPr/>
          <p:nvPr/>
        </p:nvSpPr>
        <p:spPr>
          <a:xfrm>
            <a:off x="1238289" y="2620086"/>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 name="Google Shape;584;p9"/>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585" name="Google Shape;585;p9"/>
          <p:cNvGrpSpPr/>
          <p:nvPr/>
        </p:nvGrpSpPr>
        <p:grpSpPr>
          <a:xfrm>
            <a:off x="8202950" y="1983213"/>
            <a:ext cx="237939" cy="3223487"/>
            <a:chOff x="8202950" y="1983213"/>
            <a:chExt cx="237939" cy="3223487"/>
          </a:xfrm>
        </p:grpSpPr>
        <p:sp>
          <p:nvSpPr>
            <p:cNvPr id="586" name="Google Shape;586;p9"/>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587" name="Google Shape;587;p9"/>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9"/>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589" name="Google Shape;589;p9"/>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9"/>
          <p:cNvGrpSpPr/>
          <p:nvPr/>
        </p:nvGrpSpPr>
        <p:grpSpPr>
          <a:xfrm>
            <a:off x="7704114" y="-97112"/>
            <a:ext cx="261061" cy="3913266"/>
            <a:chOff x="7704114" y="-97112"/>
            <a:chExt cx="261061" cy="3913266"/>
          </a:xfrm>
        </p:grpSpPr>
        <p:sp>
          <p:nvSpPr>
            <p:cNvPr id="591" name="Google Shape;591;p9"/>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592" name="Google Shape;592;p9"/>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9"/>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594" name="Google Shape;594;p9"/>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2"/>
        <p:cNvGrpSpPr/>
        <p:nvPr/>
      </p:nvGrpSpPr>
      <p:grpSpPr>
        <a:xfrm>
          <a:off x="0" y="0"/>
          <a:ext cx="0" cy="0"/>
          <a:chOff x="0" y="0"/>
          <a:chExt cx="0" cy="0"/>
        </a:xfrm>
      </p:grpSpPr>
      <p:sp>
        <p:nvSpPr>
          <p:cNvPr id="623" name="Google Shape;623;p11"/>
          <p:cNvSpPr txBox="1">
            <a:spLocks noGrp="1"/>
          </p:cNvSpPr>
          <p:nvPr>
            <p:ph type="title" hasCustomPrompt="1"/>
          </p:nvPr>
        </p:nvSpPr>
        <p:spPr>
          <a:xfrm>
            <a:off x="1214250" y="1264825"/>
            <a:ext cx="6715500" cy="1285800"/>
          </a:xfrm>
          <a:prstGeom prst="rect">
            <a:avLst/>
          </a:prstGeom>
        </p:spPr>
        <p:txBody>
          <a:bodyPr spcFirstLastPara="1" wrap="square" lIns="91425" tIns="91425" rIns="91425" bIns="91425" anchor="b" anchorCtr="0">
            <a:noAutofit/>
          </a:bodyPr>
          <a:lstStyle>
            <a:lvl1pPr lvl="0" algn="ctr">
              <a:spcBef>
                <a:spcPts val="0"/>
              </a:spcBef>
              <a:spcAft>
                <a:spcPts val="0"/>
              </a:spcAft>
              <a:buSzPts val="8700"/>
              <a:buNone/>
              <a:defRPr sz="8700"/>
            </a:lvl1pPr>
            <a:lvl2pPr lvl="1" algn="ctr">
              <a:spcBef>
                <a:spcPts val="0"/>
              </a:spcBef>
              <a:spcAft>
                <a:spcPts val="0"/>
              </a:spcAft>
              <a:buSzPts val="8700"/>
              <a:buNone/>
              <a:defRPr sz="8700"/>
            </a:lvl2pPr>
            <a:lvl3pPr lvl="2" algn="ctr">
              <a:spcBef>
                <a:spcPts val="0"/>
              </a:spcBef>
              <a:spcAft>
                <a:spcPts val="0"/>
              </a:spcAft>
              <a:buSzPts val="8700"/>
              <a:buNone/>
              <a:defRPr sz="8700"/>
            </a:lvl3pPr>
            <a:lvl4pPr lvl="3" algn="ctr">
              <a:spcBef>
                <a:spcPts val="0"/>
              </a:spcBef>
              <a:spcAft>
                <a:spcPts val="0"/>
              </a:spcAft>
              <a:buSzPts val="8700"/>
              <a:buNone/>
              <a:defRPr sz="8700"/>
            </a:lvl4pPr>
            <a:lvl5pPr lvl="4" algn="ctr">
              <a:spcBef>
                <a:spcPts val="0"/>
              </a:spcBef>
              <a:spcAft>
                <a:spcPts val="0"/>
              </a:spcAft>
              <a:buSzPts val="8700"/>
              <a:buNone/>
              <a:defRPr sz="8700"/>
            </a:lvl5pPr>
            <a:lvl6pPr lvl="5" algn="ctr">
              <a:spcBef>
                <a:spcPts val="0"/>
              </a:spcBef>
              <a:spcAft>
                <a:spcPts val="0"/>
              </a:spcAft>
              <a:buSzPts val="8700"/>
              <a:buNone/>
              <a:defRPr sz="8700"/>
            </a:lvl6pPr>
            <a:lvl7pPr lvl="6" algn="ctr">
              <a:spcBef>
                <a:spcPts val="0"/>
              </a:spcBef>
              <a:spcAft>
                <a:spcPts val="0"/>
              </a:spcAft>
              <a:buSzPts val="8700"/>
              <a:buNone/>
              <a:defRPr sz="8700"/>
            </a:lvl7pPr>
            <a:lvl8pPr lvl="7" algn="ctr">
              <a:spcBef>
                <a:spcPts val="0"/>
              </a:spcBef>
              <a:spcAft>
                <a:spcPts val="0"/>
              </a:spcAft>
              <a:buSzPts val="8700"/>
              <a:buNone/>
              <a:defRPr sz="8700"/>
            </a:lvl8pPr>
            <a:lvl9pPr lvl="8" algn="ctr">
              <a:spcBef>
                <a:spcPts val="0"/>
              </a:spcBef>
              <a:spcAft>
                <a:spcPts val="0"/>
              </a:spcAft>
              <a:buSzPts val="8700"/>
              <a:buNone/>
              <a:defRPr sz="8700"/>
            </a:lvl9pPr>
          </a:lstStyle>
          <a:p>
            <a:r>
              <a:t>xx%</a:t>
            </a:r>
          </a:p>
        </p:txBody>
      </p:sp>
      <p:grpSp>
        <p:nvGrpSpPr>
          <p:cNvPr id="624" name="Google Shape;624;p11"/>
          <p:cNvGrpSpPr/>
          <p:nvPr/>
        </p:nvGrpSpPr>
        <p:grpSpPr>
          <a:xfrm rot="5400000">
            <a:off x="6607647" y="2869490"/>
            <a:ext cx="1632765" cy="4501735"/>
            <a:chOff x="8342610" y="-1257510"/>
            <a:chExt cx="1632765" cy="4501735"/>
          </a:xfrm>
        </p:grpSpPr>
        <p:sp>
          <p:nvSpPr>
            <p:cNvPr id="625" name="Google Shape;625;p11"/>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1"/>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627" name="Google Shape;627;p11"/>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628" name="Google Shape;628;p11"/>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11"/>
          <p:cNvGrpSpPr/>
          <p:nvPr/>
        </p:nvGrpSpPr>
        <p:grpSpPr>
          <a:xfrm>
            <a:off x="-2902387" y="-4899154"/>
            <a:ext cx="3721951" cy="12135923"/>
            <a:chOff x="-3170262" y="3452177"/>
            <a:chExt cx="3721951" cy="12135923"/>
          </a:xfrm>
        </p:grpSpPr>
        <p:sp>
          <p:nvSpPr>
            <p:cNvPr id="630" name="Google Shape;630;p11"/>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1"/>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1"/>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1"/>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1"/>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1"/>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1"/>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1"/>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1"/>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1"/>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1"/>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1"/>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1"/>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1"/>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1"/>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1"/>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1"/>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1"/>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1"/>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11"/>
          <p:cNvGrpSpPr/>
          <p:nvPr/>
        </p:nvGrpSpPr>
        <p:grpSpPr>
          <a:xfrm>
            <a:off x="8430763" y="-1848727"/>
            <a:ext cx="3769563" cy="11358057"/>
            <a:chOff x="-2722250" y="-1079764"/>
            <a:chExt cx="3769563" cy="11358057"/>
          </a:xfrm>
        </p:grpSpPr>
        <p:sp>
          <p:nvSpPr>
            <p:cNvPr id="687" name="Google Shape;687;p11"/>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1"/>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1"/>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1"/>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1"/>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1"/>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1"/>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1"/>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1"/>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1"/>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1"/>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1"/>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1"/>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1"/>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 name="Google Shape;701;p11"/>
          <p:cNvSpPr txBox="1">
            <a:spLocks noGrp="1"/>
          </p:cNvSpPr>
          <p:nvPr>
            <p:ph type="subTitle" idx="1"/>
          </p:nvPr>
        </p:nvSpPr>
        <p:spPr>
          <a:xfrm>
            <a:off x="2455950" y="2954250"/>
            <a:ext cx="4232100" cy="54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700"/>
              <a:buNone/>
              <a:defRPr sz="1700"/>
            </a:lvl1pPr>
            <a:lvl2pPr lvl="1" algn="ctr" rtl="0">
              <a:lnSpc>
                <a:spcPct val="100000"/>
              </a:lnSpc>
              <a:spcBef>
                <a:spcPts val="0"/>
              </a:spcBef>
              <a:spcAft>
                <a:spcPts val="0"/>
              </a:spcAft>
              <a:buSzPts val="1700"/>
              <a:buNone/>
              <a:defRPr sz="1700"/>
            </a:lvl2pPr>
            <a:lvl3pPr lvl="2" algn="ctr" rtl="0">
              <a:lnSpc>
                <a:spcPct val="100000"/>
              </a:lnSpc>
              <a:spcBef>
                <a:spcPts val="0"/>
              </a:spcBef>
              <a:spcAft>
                <a:spcPts val="0"/>
              </a:spcAft>
              <a:buSzPts val="1700"/>
              <a:buNone/>
              <a:defRPr sz="1700"/>
            </a:lvl3pPr>
            <a:lvl4pPr lvl="3" algn="ctr" rtl="0">
              <a:lnSpc>
                <a:spcPct val="100000"/>
              </a:lnSpc>
              <a:spcBef>
                <a:spcPts val="0"/>
              </a:spcBef>
              <a:spcAft>
                <a:spcPts val="0"/>
              </a:spcAft>
              <a:buSzPts val="1700"/>
              <a:buNone/>
              <a:defRPr sz="1700"/>
            </a:lvl4pPr>
            <a:lvl5pPr lvl="4" algn="ctr" rtl="0">
              <a:lnSpc>
                <a:spcPct val="100000"/>
              </a:lnSpc>
              <a:spcBef>
                <a:spcPts val="0"/>
              </a:spcBef>
              <a:spcAft>
                <a:spcPts val="0"/>
              </a:spcAft>
              <a:buSzPts val="1700"/>
              <a:buNone/>
              <a:defRPr sz="1700"/>
            </a:lvl5pPr>
            <a:lvl6pPr lvl="5" algn="ctr" rtl="0">
              <a:lnSpc>
                <a:spcPct val="100000"/>
              </a:lnSpc>
              <a:spcBef>
                <a:spcPts val="0"/>
              </a:spcBef>
              <a:spcAft>
                <a:spcPts val="0"/>
              </a:spcAft>
              <a:buSzPts val="1700"/>
              <a:buNone/>
              <a:defRPr sz="1700"/>
            </a:lvl6pPr>
            <a:lvl7pPr lvl="6" algn="ctr" rtl="0">
              <a:lnSpc>
                <a:spcPct val="100000"/>
              </a:lnSpc>
              <a:spcBef>
                <a:spcPts val="0"/>
              </a:spcBef>
              <a:spcAft>
                <a:spcPts val="0"/>
              </a:spcAft>
              <a:buSzPts val="1700"/>
              <a:buNone/>
              <a:defRPr sz="1700"/>
            </a:lvl7pPr>
            <a:lvl8pPr lvl="7" algn="ctr" rtl="0">
              <a:lnSpc>
                <a:spcPct val="100000"/>
              </a:lnSpc>
              <a:spcBef>
                <a:spcPts val="0"/>
              </a:spcBef>
              <a:spcAft>
                <a:spcPts val="0"/>
              </a:spcAft>
              <a:buSzPts val="1700"/>
              <a:buNone/>
              <a:defRPr sz="1700"/>
            </a:lvl8pPr>
            <a:lvl9pPr lvl="8" algn="ctr" rtl="0">
              <a:lnSpc>
                <a:spcPct val="100000"/>
              </a:lnSpc>
              <a:spcBef>
                <a:spcPts val="0"/>
              </a:spcBef>
              <a:spcAft>
                <a:spcPts val="0"/>
              </a:spcAft>
              <a:buSzPts val="1700"/>
              <a:buNone/>
              <a:defRPr sz="17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70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03"/>
        <p:cNvGrpSpPr/>
        <p:nvPr/>
      </p:nvGrpSpPr>
      <p:grpSpPr>
        <a:xfrm>
          <a:off x="0" y="0"/>
          <a:ext cx="0" cy="0"/>
          <a:chOff x="0" y="0"/>
          <a:chExt cx="0" cy="0"/>
        </a:xfrm>
      </p:grpSpPr>
      <p:sp>
        <p:nvSpPr>
          <p:cNvPr id="704" name="Google Shape;704;p13"/>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705" name="Google Shape;705;p13"/>
          <p:cNvSpPr txBox="1">
            <a:spLocks noGrp="1"/>
          </p:cNvSpPr>
          <p:nvPr>
            <p:ph type="subTitle" idx="1"/>
          </p:nvPr>
        </p:nvSpPr>
        <p:spPr>
          <a:xfrm>
            <a:off x="1975600" y="34239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6" name="Google Shape;706;p13"/>
          <p:cNvSpPr txBox="1">
            <a:spLocks noGrp="1"/>
          </p:cNvSpPr>
          <p:nvPr>
            <p:ph type="subTitle" idx="2"/>
          </p:nvPr>
        </p:nvSpPr>
        <p:spPr>
          <a:xfrm>
            <a:off x="1975600" y="30631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707" name="Google Shape;707;p13"/>
          <p:cNvSpPr txBox="1">
            <a:spLocks noGrp="1"/>
          </p:cNvSpPr>
          <p:nvPr>
            <p:ph type="title" idx="3" hasCustomPrompt="1"/>
          </p:nvPr>
        </p:nvSpPr>
        <p:spPr>
          <a:xfrm>
            <a:off x="1049261" y="3192050"/>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08" name="Google Shape;708;p13"/>
          <p:cNvSpPr txBox="1">
            <a:spLocks noGrp="1"/>
          </p:cNvSpPr>
          <p:nvPr>
            <p:ph type="title" idx="4" hasCustomPrompt="1"/>
          </p:nvPr>
        </p:nvSpPr>
        <p:spPr>
          <a:xfrm>
            <a:off x="4904736" y="3192050"/>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09" name="Google Shape;709;p13"/>
          <p:cNvSpPr txBox="1">
            <a:spLocks noGrp="1"/>
          </p:cNvSpPr>
          <p:nvPr>
            <p:ph type="title" idx="5" hasCustomPrompt="1"/>
          </p:nvPr>
        </p:nvSpPr>
        <p:spPr>
          <a:xfrm>
            <a:off x="1049261" y="1861738"/>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10" name="Google Shape;710;p13"/>
          <p:cNvSpPr txBox="1">
            <a:spLocks noGrp="1"/>
          </p:cNvSpPr>
          <p:nvPr>
            <p:ph type="title" idx="6" hasCustomPrompt="1"/>
          </p:nvPr>
        </p:nvSpPr>
        <p:spPr>
          <a:xfrm>
            <a:off x="4904736" y="1861738"/>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11" name="Google Shape;711;p13"/>
          <p:cNvSpPr txBox="1">
            <a:spLocks noGrp="1"/>
          </p:cNvSpPr>
          <p:nvPr>
            <p:ph type="subTitle" idx="7"/>
          </p:nvPr>
        </p:nvSpPr>
        <p:spPr>
          <a:xfrm>
            <a:off x="1975600" y="20936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2" name="Google Shape;712;p13"/>
          <p:cNvSpPr txBox="1">
            <a:spLocks noGrp="1"/>
          </p:cNvSpPr>
          <p:nvPr>
            <p:ph type="subTitle" idx="8"/>
          </p:nvPr>
        </p:nvSpPr>
        <p:spPr>
          <a:xfrm>
            <a:off x="1975600" y="17328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713" name="Google Shape;713;p13"/>
          <p:cNvSpPr txBox="1">
            <a:spLocks noGrp="1"/>
          </p:cNvSpPr>
          <p:nvPr>
            <p:ph type="subTitle" idx="9"/>
          </p:nvPr>
        </p:nvSpPr>
        <p:spPr>
          <a:xfrm>
            <a:off x="5831075" y="34239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4" name="Google Shape;714;p13"/>
          <p:cNvSpPr txBox="1">
            <a:spLocks noGrp="1"/>
          </p:cNvSpPr>
          <p:nvPr>
            <p:ph type="subTitle" idx="13"/>
          </p:nvPr>
        </p:nvSpPr>
        <p:spPr>
          <a:xfrm>
            <a:off x="5831075" y="30631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715" name="Google Shape;715;p13"/>
          <p:cNvSpPr txBox="1">
            <a:spLocks noGrp="1"/>
          </p:cNvSpPr>
          <p:nvPr>
            <p:ph type="subTitle" idx="14"/>
          </p:nvPr>
        </p:nvSpPr>
        <p:spPr>
          <a:xfrm>
            <a:off x="5831075" y="20936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6" name="Google Shape;716;p13"/>
          <p:cNvSpPr txBox="1">
            <a:spLocks noGrp="1"/>
          </p:cNvSpPr>
          <p:nvPr>
            <p:ph type="subTitle" idx="15"/>
          </p:nvPr>
        </p:nvSpPr>
        <p:spPr>
          <a:xfrm>
            <a:off x="5831075" y="17328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grpSp>
        <p:nvGrpSpPr>
          <p:cNvPr id="717" name="Google Shape;717;p13"/>
          <p:cNvGrpSpPr/>
          <p:nvPr/>
        </p:nvGrpSpPr>
        <p:grpSpPr>
          <a:xfrm>
            <a:off x="-3130987" y="-4899154"/>
            <a:ext cx="3721951" cy="12135923"/>
            <a:chOff x="-3170262" y="3452177"/>
            <a:chExt cx="3721951" cy="12135923"/>
          </a:xfrm>
        </p:grpSpPr>
        <p:sp>
          <p:nvSpPr>
            <p:cNvPr id="718" name="Google Shape;718;p13"/>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3"/>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3"/>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3"/>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3"/>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3"/>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3"/>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3"/>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3"/>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3"/>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3"/>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3"/>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3"/>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3"/>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3"/>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3"/>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3"/>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3"/>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3"/>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3"/>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3"/>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3"/>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3"/>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3"/>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3"/>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3"/>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3"/>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3"/>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3"/>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3"/>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3"/>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3"/>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13"/>
          <p:cNvGrpSpPr/>
          <p:nvPr/>
        </p:nvGrpSpPr>
        <p:grpSpPr>
          <a:xfrm flipH="1">
            <a:off x="6309193" y="4399246"/>
            <a:ext cx="3769563" cy="11358057"/>
            <a:chOff x="-2722250" y="-1079764"/>
            <a:chExt cx="3769563" cy="11358057"/>
          </a:xfrm>
        </p:grpSpPr>
        <p:sp>
          <p:nvSpPr>
            <p:cNvPr id="775" name="Google Shape;775;p13"/>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3"/>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3"/>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3"/>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3"/>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3"/>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3"/>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3"/>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3"/>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3"/>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3"/>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3"/>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3"/>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3"/>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13"/>
          <p:cNvGrpSpPr/>
          <p:nvPr/>
        </p:nvGrpSpPr>
        <p:grpSpPr>
          <a:xfrm>
            <a:off x="8626375" y="-2137135"/>
            <a:ext cx="618526" cy="5831511"/>
            <a:chOff x="8626375" y="-2137135"/>
            <a:chExt cx="618526" cy="5831511"/>
          </a:xfrm>
        </p:grpSpPr>
        <p:sp>
          <p:nvSpPr>
            <p:cNvPr id="790" name="Google Shape;790;p13"/>
            <p:cNvSpPr/>
            <p:nvPr/>
          </p:nvSpPr>
          <p:spPr>
            <a:xfrm rot="10800000" flipH="1">
              <a:off x="8754318" y="-2137135"/>
              <a:ext cx="490583" cy="5831511"/>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3"/>
            <p:cNvSpPr/>
            <p:nvPr/>
          </p:nvSpPr>
          <p:spPr>
            <a:xfrm rot="-5400000">
              <a:off x="8403006" y="1365179"/>
              <a:ext cx="714890"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3"/>
            <p:cNvSpPr/>
            <p:nvPr/>
          </p:nvSpPr>
          <p:spPr>
            <a:xfrm rot="10800000" flipH="1">
              <a:off x="8754318" y="-2137135"/>
              <a:ext cx="490583" cy="5831511"/>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3"/>
            <p:cNvSpPr/>
            <p:nvPr/>
          </p:nvSpPr>
          <p:spPr>
            <a:xfrm rot="-5400000">
              <a:off x="8403006" y="1365179"/>
              <a:ext cx="714890"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13"/>
          <p:cNvGrpSpPr/>
          <p:nvPr/>
        </p:nvGrpSpPr>
        <p:grpSpPr>
          <a:xfrm>
            <a:off x="851178" y="3217515"/>
            <a:ext cx="3146276" cy="3021722"/>
            <a:chOff x="851178" y="3217515"/>
            <a:chExt cx="3146276" cy="3021722"/>
          </a:xfrm>
        </p:grpSpPr>
        <p:sp>
          <p:nvSpPr>
            <p:cNvPr id="795" name="Google Shape;795;p13"/>
            <p:cNvSpPr/>
            <p:nvPr/>
          </p:nvSpPr>
          <p:spPr>
            <a:xfrm rot="-8116073">
              <a:off x="1306773" y="376902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3"/>
            <p:cNvSpPr/>
            <p:nvPr/>
          </p:nvSpPr>
          <p:spPr>
            <a:xfrm rot="5400000">
              <a:off x="851178" y="4503372"/>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3"/>
            <p:cNvSpPr/>
            <p:nvPr/>
          </p:nvSpPr>
          <p:spPr>
            <a:xfrm rot="-8116073">
              <a:off x="1306773" y="376902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3"/>
            <p:cNvSpPr/>
            <p:nvPr/>
          </p:nvSpPr>
          <p:spPr>
            <a:xfrm rot="5400000">
              <a:off x="851178" y="4503372"/>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25"/>
            <a:ext cx="7717500" cy="478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1pPr>
            <a:lvl2pPr lvl="1"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2pPr>
            <a:lvl3pPr lvl="2"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3pPr>
            <a:lvl4pPr lvl="3"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4pPr>
            <a:lvl5pPr lvl="4"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5pPr>
            <a:lvl6pPr lvl="5"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6pPr>
            <a:lvl7pPr lvl="6"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7pPr>
            <a:lvl8pPr lvl="7"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8pPr>
            <a:lvl9pPr lvl="8"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7" r:id="rId7"/>
    <p:sldLayoutId id="2147483658" r:id="rId8"/>
    <p:sldLayoutId id="2147483659" r:id="rId9"/>
    <p:sldLayoutId id="2147483660" r:id="rId10"/>
    <p:sldLayoutId id="2147483665" r:id="rId11"/>
    <p:sldLayoutId id="2147483681" r:id="rId12"/>
    <p:sldLayoutId id="214748368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0.xml"/><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37"/>
        <p:cNvGrpSpPr/>
        <p:nvPr/>
      </p:nvGrpSpPr>
      <p:grpSpPr>
        <a:xfrm>
          <a:off x="0" y="0"/>
          <a:ext cx="0" cy="0"/>
          <a:chOff x="0" y="0"/>
          <a:chExt cx="0" cy="0"/>
        </a:xfrm>
      </p:grpSpPr>
      <p:sp>
        <p:nvSpPr>
          <p:cNvPr id="2638" name="Google Shape;2638;p40"/>
          <p:cNvSpPr txBox="1">
            <a:spLocks noGrp="1"/>
          </p:cNvSpPr>
          <p:nvPr>
            <p:ph type="ctrTitle"/>
          </p:nvPr>
        </p:nvSpPr>
        <p:spPr>
          <a:xfrm>
            <a:off x="1299950" y="1398309"/>
            <a:ext cx="6578400" cy="11358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HITO4-DEFENSA</a:t>
            </a:r>
            <a:br>
              <a:rPr lang="en" sz="2800" dirty="0"/>
            </a:br>
            <a:r>
              <a:rPr lang="en" dirty="0">
                <a:solidFill>
                  <a:schemeClr val="lt2"/>
                </a:solidFill>
              </a:rPr>
              <a:t>BASE DE DATOS II</a:t>
            </a:r>
            <a:endParaRPr dirty="0"/>
          </a:p>
        </p:txBody>
      </p:sp>
      <p:sp>
        <p:nvSpPr>
          <p:cNvPr id="2639" name="Google Shape;2639;p40"/>
          <p:cNvSpPr txBox="1">
            <a:spLocks noGrp="1"/>
          </p:cNvSpPr>
          <p:nvPr>
            <p:ph type="subTitle" idx="1"/>
          </p:nvPr>
        </p:nvSpPr>
        <p:spPr>
          <a:xfrm>
            <a:off x="2211600" y="3100071"/>
            <a:ext cx="4720800" cy="37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Por: Marco Antonio Calle Vaquiata</a:t>
            </a:r>
            <a:endParaRPr dirty="0"/>
          </a:p>
        </p:txBody>
      </p:sp>
      <p:cxnSp>
        <p:nvCxnSpPr>
          <p:cNvPr id="2640" name="Google Shape;2640;p40"/>
          <p:cNvCxnSpPr/>
          <p:nvPr/>
        </p:nvCxnSpPr>
        <p:spPr>
          <a:xfrm>
            <a:off x="2483400" y="2647333"/>
            <a:ext cx="41772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641" name="Google Shape;2641;p40"/>
          <p:cNvGrpSpPr/>
          <p:nvPr/>
        </p:nvGrpSpPr>
        <p:grpSpPr>
          <a:xfrm>
            <a:off x="1938969" y="2420964"/>
            <a:ext cx="5147081" cy="452738"/>
            <a:chOff x="2365175" y="3596070"/>
            <a:chExt cx="4447650" cy="135300"/>
          </a:xfrm>
        </p:grpSpPr>
        <p:sp>
          <p:nvSpPr>
            <p:cNvPr id="2642" name="Google Shape;2642;p40"/>
            <p:cNvSpPr/>
            <p:nvPr/>
          </p:nvSpPr>
          <p:spPr>
            <a:xfrm>
              <a:off x="2365175" y="35960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p:cNvSpPr/>
            <p:nvPr/>
          </p:nvSpPr>
          <p:spPr>
            <a:xfrm>
              <a:off x="6677525" y="35960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4" name="Google Shape;2644;p40"/>
            <p:cNvCxnSpPr>
              <a:stCxn id="2642" idx="6"/>
              <a:endCxn id="2643" idx="2"/>
            </p:cNvCxnSpPr>
            <p:nvPr/>
          </p:nvCxnSpPr>
          <p:spPr>
            <a:xfrm>
              <a:off x="2500475" y="3663720"/>
              <a:ext cx="41772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pic>
        <p:nvPicPr>
          <p:cNvPr id="3" name="Imagen 2">
            <a:extLst>
              <a:ext uri="{FF2B5EF4-FFF2-40B4-BE49-F238E27FC236}">
                <a16:creationId xmlns:a16="http://schemas.microsoft.com/office/drawing/2014/main" id="{5A3B719F-E590-AFFD-8F80-11A7D41EA512}"/>
              </a:ext>
            </a:extLst>
          </p:cNvPr>
          <p:cNvPicPr>
            <a:picLocks noChangeAspect="1"/>
          </p:cNvPicPr>
          <p:nvPr/>
        </p:nvPicPr>
        <p:blipFill>
          <a:blip r:embed="rId3"/>
          <a:stretch>
            <a:fillRect/>
          </a:stretch>
        </p:blipFill>
        <p:spPr>
          <a:xfrm>
            <a:off x="1885949" y="291278"/>
            <a:ext cx="5048251" cy="3925632"/>
          </a:xfrm>
          <a:prstGeom prst="rect">
            <a:avLst/>
          </a:prstGeom>
        </p:spPr>
      </p:pic>
    </p:spTree>
    <p:extLst>
      <p:ext uri="{BB962C8B-B14F-4D97-AF65-F5344CB8AC3E}">
        <p14:creationId xmlns:p14="http://schemas.microsoft.com/office/powerpoint/2010/main" val="33605768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48"/>
        <p:cNvGrpSpPr/>
        <p:nvPr/>
      </p:nvGrpSpPr>
      <p:grpSpPr>
        <a:xfrm>
          <a:off x="0" y="0"/>
          <a:ext cx="0" cy="0"/>
          <a:chOff x="0" y="0"/>
          <a:chExt cx="0" cy="0"/>
        </a:xfrm>
      </p:grpSpPr>
      <p:sp>
        <p:nvSpPr>
          <p:cNvPr id="9" name="CuadroTexto 8">
            <a:extLst>
              <a:ext uri="{FF2B5EF4-FFF2-40B4-BE49-F238E27FC236}">
                <a16:creationId xmlns:a16="http://schemas.microsoft.com/office/drawing/2014/main" id="{97E2DB4A-50F0-0A38-9242-900DE1E84CCF}"/>
              </a:ext>
            </a:extLst>
          </p:cNvPr>
          <p:cNvSpPr txBox="1"/>
          <p:nvPr/>
        </p:nvSpPr>
        <p:spPr>
          <a:xfrm>
            <a:off x="1524000" y="360462"/>
            <a:ext cx="6096000" cy="307777"/>
          </a:xfrm>
          <a:prstGeom prst="rect">
            <a:avLst/>
          </a:prstGeom>
          <a:noFill/>
        </p:spPr>
        <p:txBody>
          <a:bodyPr wrap="square">
            <a:spAutoFit/>
          </a:bodyPr>
          <a:lstStyle/>
          <a:p>
            <a:r>
              <a:rPr lang="es-ES" dirty="0">
                <a:solidFill>
                  <a:srgbClr val="92D050"/>
                </a:solidFill>
              </a:rPr>
              <a:t>10.Crear una función que sume los valores de la serie Fibonacci</a:t>
            </a:r>
            <a:r>
              <a:rPr lang="es-ES" dirty="0"/>
              <a:t>.</a:t>
            </a:r>
          </a:p>
        </p:txBody>
      </p:sp>
      <p:pic>
        <p:nvPicPr>
          <p:cNvPr id="11" name="Imagen 10">
            <a:extLst>
              <a:ext uri="{FF2B5EF4-FFF2-40B4-BE49-F238E27FC236}">
                <a16:creationId xmlns:a16="http://schemas.microsoft.com/office/drawing/2014/main" id="{EE6B63BE-4ADA-3013-1EC3-EC3415AECB20}"/>
              </a:ext>
            </a:extLst>
          </p:cNvPr>
          <p:cNvPicPr>
            <a:picLocks noChangeAspect="1"/>
          </p:cNvPicPr>
          <p:nvPr/>
        </p:nvPicPr>
        <p:blipFill>
          <a:blip r:embed="rId3"/>
          <a:stretch>
            <a:fillRect/>
          </a:stretch>
        </p:blipFill>
        <p:spPr>
          <a:xfrm>
            <a:off x="2009775" y="758861"/>
            <a:ext cx="4581524" cy="387495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pic>
        <p:nvPicPr>
          <p:cNvPr id="4" name="Imagen 3">
            <a:extLst>
              <a:ext uri="{FF2B5EF4-FFF2-40B4-BE49-F238E27FC236}">
                <a16:creationId xmlns:a16="http://schemas.microsoft.com/office/drawing/2014/main" id="{A64C5C15-9101-362D-85C3-645CC00BE656}"/>
              </a:ext>
            </a:extLst>
          </p:cNvPr>
          <p:cNvPicPr>
            <a:picLocks noChangeAspect="1"/>
          </p:cNvPicPr>
          <p:nvPr/>
        </p:nvPicPr>
        <p:blipFill>
          <a:blip r:embed="rId3"/>
          <a:stretch>
            <a:fillRect/>
          </a:stretch>
        </p:blipFill>
        <p:spPr>
          <a:xfrm>
            <a:off x="1914525" y="229783"/>
            <a:ext cx="4729162" cy="4008607"/>
          </a:xfrm>
          <a:prstGeom prst="rect">
            <a:avLst/>
          </a:prstGeom>
        </p:spPr>
      </p:pic>
    </p:spTree>
    <p:extLst>
      <p:ext uri="{BB962C8B-B14F-4D97-AF65-F5344CB8AC3E}">
        <p14:creationId xmlns:p14="http://schemas.microsoft.com/office/powerpoint/2010/main" val="25016954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48"/>
        <p:cNvGrpSpPr/>
        <p:nvPr/>
      </p:nvGrpSpPr>
      <p:grpSpPr>
        <a:xfrm>
          <a:off x="0" y="0"/>
          <a:ext cx="0" cy="0"/>
          <a:chOff x="0" y="0"/>
          <a:chExt cx="0" cy="0"/>
        </a:xfrm>
      </p:grpSpPr>
      <p:sp>
        <p:nvSpPr>
          <p:cNvPr id="9" name="CuadroTexto 8">
            <a:extLst>
              <a:ext uri="{FF2B5EF4-FFF2-40B4-BE49-F238E27FC236}">
                <a16:creationId xmlns:a16="http://schemas.microsoft.com/office/drawing/2014/main" id="{97E2DB4A-50F0-0A38-9242-900DE1E84CCF}"/>
              </a:ext>
            </a:extLst>
          </p:cNvPr>
          <p:cNvSpPr txBox="1"/>
          <p:nvPr/>
        </p:nvSpPr>
        <p:spPr>
          <a:xfrm>
            <a:off x="3448050" y="265212"/>
            <a:ext cx="2247900" cy="307777"/>
          </a:xfrm>
          <a:prstGeom prst="rect">
            <a:avLst/>
          </a:prstGeom>
          <a:noFill/>
        </p:spPr>
        <p:txBody>
          <a:bodyPr wrap="square">
            <a:spAutoFit/>
          </a:bodyPr>
          <a:lstStyle/>
          <a:p>
            <a:r>
              <a:rPr lang="es-ES" dirty="0">
                <a:solidFill>
                  <a:srgbClr val="92D050"/>
                </a:solidFill>
              </a:rPr>
              <a:t>11.Manejo de vistas.</a:t>
            </a:r>
          </a:p>
        </p:txBody>
      </p:sp>
      <p:pic>
        <p:nvPicPr>
          <p:cNvPr id="3" name="Imagen 2">
            <a:extLst>
              <a:ext uri="{FF2B5EF4-FFF2-40B4-BE49-F238E27FC236}">
                <a16:creationId xmlns:a16="http://schemas.microsoft.com/office/drawing/2014/main" id="{711AB181-5896-8E6B-6049-C9736CDF0217}"/>
              </a:ext>
            </a:extLst>
          </p:cNvPr>
          <p:cNvPicPr>
            <a:picLocks noChangeAspect="1"/>
          </p:cNvPicPr>
          <p:nvPr/>
        </p:nvPicPr>
        <p:blipFill>
          <a:blip r:embed="rId3"/>
          <a:stretch>
            <a:fillRect/>
          </a:stretch>
        </p:blipFill>
        <p:spPr>
          <a:xfrm>
            <a:off x="1188024" y="882848"/>
            <a:ext cx="6767951" cy="2647950"/>
          </a:xfrm>
          <a:prstGeom prst="rect">
            <a:avLst/>
          </a:prstGeom>
        </p:spPr>
      </p:pic>
    </p:spTree>
    <p:extLst>
      <p:ext uri="{BB962C8B-B14F-4D97-AF65-F5344CB8AC3E}">
        <p14:creationId xmlns:p14="http://schemas.microsoft.com/office/powerpoint/2010/main" val="168486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pic>
        <p:nvPicPr>
          <p:cNvPr id="3" name="Imagen 2">
            <a:extLst>
              <a:ext uri="{FF2B5EF4-FFF2-40B4-BE49-F238E27FC236}">
                <a16:creationId xmlns:a16="http://schemas.microsoft.com/office/drawing/2014/main" id="{577D0C60-9ECC-3C34-FB13-AE0C5DAB84DA}"/>
              </a:ext>
            </a:extLst>
          </p:cNvPr>
          <p:cNvPicPr>
            <a:picLocks noChangeAspect="1"/>
          </p:cNvPicPr>
          <p:nvPr/>
        </p:nvPicPr>
        <p:blipFill>
          <a:blip r:embed="rId3"/>
          <a:stretch>
            <a:fillRect/>
          </a:stretch>
        </p:blipFill>
        <p:spPr>
          <a:xfrm>
            <a:off x="1023937" y="438150"/>
            <a:ext cx="6810375" cy="1914525"/>
          </a:xfrm>
          <a:prstGeom prst="rect">
            <a:avLst/>
          </a:prstGeom>
        </p:spPr>
      </p:pic>
      <p:pic>
        <p:nvPicPr>
          <p:cNvPr id="6" name="Imagen 5">
            <a:extLst>
              <a:ext uri="{FF2B5EF4-FFF2-40B4-BE49-F238E27FC236}">
                <a16:creationId xmlns:a16="http://schemas.microsoft.com/office/drawing/2014/main" id="{D7F2668F-393C-6FB8-765D-7B344D314B69}"/>
              </a:ext>
            </a:extLst>
          </p:cNvPr>
          <p:cNvPicPr>
            <a:picLocks noChangeAspect="1"/>
          </p:cNvPicPr>
          <p:nvPr/>
        </p:nvPicPr>
        <p:blipFill>
          <a:blip r:embed="rId4"/>
          <a:stretch>
            <a:fillRect/>
          </a:stretch>
        </p:blipFill>
        <p:spPr>
          <a:xfrm>
            <a:off x="419100" y="2790825"/>
            <a:ext cx="8305800" cy="723900"/>
          </a:xfrm>
          <a:prstGeom prst="rect">
            <a:avLst/>
          </a:prstGeom>
        </p:spPr>
      </p:pic>
    </p:spTree>
    <p:extLst>
      <p:ext uri="{BB962C8B-B14F-4D97-AF65-F5344CB8AC3E}">
        <p14:creationId xmlns:p14="http://schemas.microsoft.com/office/powerpoint/2010/main" val="1808955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48"/>
        <p:cNvGrpSpPr/>
        <p:nvPr/>
      </p:nvGrpSpPr>
      <p:grpSpPr>
        <a:xfrm>
          <a:off x="0" y="0"/>
          <a:ext cx="0" cy="0"/>
          <a:chOff x="0" y="0"/>
          <a:chExt cx="0" cy="0"/>
        </a:xfrm>
      </p:grpSpPr>
      <p:sp>
        <p:nvSpPr>
          <p:cNvPr id="9" name="CuadroTexto 8">
            <a:extLst>
              <a:ext uri="{FF2B5EF4-FFF2-40B4-BE49-F238E27FC236}">
                <a16:creationId xmlns:a16="http://schemas.microsoft.com/office/drawing/2014/main" id="{97E2DB4A-50F0-0A38-9242-900DE1E84CCF}"/>
              </a:ext>
            </a:extLst>
          </p:cNvPr>
          <p:cNvSpPr txBox="1"/>
          <p:nvPr/>
        </p:nvSpPr>
        <p:spPr>
          <a:xfrm>
            <a:off x="3152775" y="293787"/>
            <a:ext cx="2838450" cy="338554"/>
          </a:xfrm>
          <a:prstGeom prst="rect">
            <a:avLst/>
          </a:prstGeom>
          <a:noFill/>
        </p:spPr>
        <p:txBody>
          <a:bodyPr wrap="square">
            <a:spAutoFit/>
          </a:bodyPr>
          <a:lstStyle/>
          <a:p>
            <a:r>
              <a:rPr lang="es-ES" sz="1600" dirty="0">
                <a:solidFill>
                  <a:srgbClr val="92D050"/>
                </a:solidFill>
              </a:rPr>
              <a:t>12.Manejo de TRIGGERS </a:t>
            </a:r>
            <a:r>
              <a:rPr lang="es-ES" dirty="0"/>
              <a:t>I</a:t>
            </a:r>
            <a:endParaRPr lang="es-ES" dirty="0">
              <a:solidFill>
                <a:srgbClr val="92D050"/>
              </a:solidFill>
            </a:endParaRPr>
          </a:p>
        </p:txBody>
      </p:sp>
      <p:pic>
        <p:nvPicPr>
          <p:cNvPr id="4" name="Imagen 3">
            <a:extLst>
              <a:ext uri="{FF2B5EF4-FFF2-40B4-BE49-F238E27FC236}">
                <a16:creationId xmlns:a16="http://schemas.microsoft.com/office/drawing/2014/main" id="{E91F76AB-01E2-02FD-3514-57B1DCAF029D}"/>
              </a:ext>
            </a:extLst>
          </p:cNvPr>
          <p:cNvPicPr>
            <a:picLocks noChangeAspect="1"/>
          </p:cNvPicPr>
          <p:nvPr/>
        </p:nvPicPr>
        <p:blipFill>
          <a:blip r:embed="rId3"/>
          <a:stretch>
            <a:fillRect/>
          </a:stretch>
        </p:blipFill>
        <p:spPr>
          <a:xfrm>
            <a:off x="1495425" y="677557"/>
            <a:ext cx="6405562" cy="3832113"/>
          </a:xfrm>
          <a:prstGeom prst="rect">
            <a:avLst/>
          </a:prstGeom>
        </p:spPr>
      </p:pic>
    </p:spTree>
    <p:extLst>
      <p:ext uri="{BB962C8B-B14F-4D97-AF65-F5344CB8AC3E}">
        <p14:creationId xmlns:p14="http://schemas.microsoft.com/office/powerpoint/2010/main" val="5826366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8"/>
        <p:cNvGrpSpPr/>
        <p:nvPr/>
      </p:nvGrpSpPr>
      <p:grpSpPr>
        <a:xfrm>
          <a:off x="0" y="0"/>
          <a:ext cx="0" cy="0"/>
          <a:chOff x="0" y="0"/>
          <a:chExt cx="0" cy="0"/>
        </a:xfrm>
      </p:grpSpPr>
      <p:pic>
        <p:nvPicPr>
          <p:cNvPr id="3" name="Imagen 2">
            <a:extLst>
              <a:ext uri="{FF2B5EF4-FFF2-40B4-BE49-F238E27FC236}">
                <a16:creationId xmlns:a16="http://schemas.microsoft.com/office/drawing/2014/main" id="{BD0C953A-1C9F-3594-8422-663C2DAE222F}"/>
              </a:ext>
            </a:extLst>
          </p:cNvPr>
          <p:cNvPicPr>
            <a:picLocks noChangeAspect="1"/>
          </p:cNvPicPr>
          <p:nvPr/>
        </p:nvPicPr>
        <p:blipFill>
          <a:blip r:embed="rId3"/>
          <a:stretch>
            <a:fillRect/>
          </a:stretch>
        </p:blipFill>
        <p:spPr>
          <a:xfrm>
            <a:off x="1843087" y="171450"/>
            <a:ext cx="5457825" cy="1574158"/>
          </a:xfrm>
          <a:prstGeom prst="rect">
            <a:avLst/>
          </a:prstGeom>
        </p:spPr>
      </p:pic>
      <p:pic>
        <p:nvPicPr>
          <p:cNvPr id="6" name="Imagen 5">
            <a:extLst>
              <a:ext uri="{FF2B5EF4-FFF2-40B4-BE49-F238E27FC236}">
                <a16:creationId xmlns:a16="http://schemas.microsoft.com/office/drawing/2014/main" id="{FD88E077-629A-62D5-C867-F30EEBF484AF}"/>
              </a:ext>
            </a:extLst>
          </p:cNvPr>
          <p:cNvPicPr>
            <a:picLocks noChangeAspect="1"/>
          </p:cNvPicPr>
          <p:nvPr/>
        </p:nvPicPr>
        <p:blipFill>
          <a:blip r:embed="rId4"/>
          <a:stretch>
            <a:fillRect/>
          </a:stretch>
        </p:blipFill>
        <p:spPr>
          <a:xfrm>
            <a:off x="1552575" y="1938375"/>
            <a:ext cx="6038850" cy="2700299"/>
          </a:xfrm>
          <a:prstGeom prst="rect">
            <a:avLst/>
          </a:prstGeom>
        </p:spPr>
      </p:pic>
    </p:spTree>
    <p:extLst>
      <p:ext uri="{BB962C8B-B14F-4D97-AF65-F5344CB8AC3E}">
        <p14:creationId xmlns:p14="http://schemas.microsoft.com/office/powerpoint/2010/main" val="3590447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8"/>
        <p:cNvGrpSpPr/>
        <p:nvPr/>
      </p:nvGrpSpPr>
      <p:grpSpPr>
        <a:xfrm>
          <a:off x="0" y="0"/>
          <a:ext cx="0" cy="0"/>
          <a:chOff x="0" y="0"/>
          <a:chExt cx="0" cy="0"/>
        </a:xfrm>
      </p:grpSpPr>
      <p:sp>
        <p:nvSpPr>
          <p:cNvPr id="9" name="CuadroTexto 8">
            <a:extLst>
              <a:ext uri="{FF2B5EF4-FFF2-40B4-BE49-F238E27FC236}">
                <a16:creationId xmlns:a16="http://schemas.microsoft.com/office/drawing/2014/main" id="{97E2DB4A-50F0-0A38-9242-900DE1E84CCF}"/>
              </a:ext>
            </a:extLst>
          </p:cNvPr>
          <p:cNvSpPr txBox="1"/>
          <p:nvPr/>
        </p:nvSpPr>
        <p:spPr>
          <a:xfrm>
            <a:off x="2990850" y="503337"/>
            <a:ext cx="3524250" cy="400110"/>
          </a:xfrm>
          <a:prstGeom prst="rect">
            <a:avLst/>
          </a:prstGeom>
          <a:noFill/>
        </p:spPr>
        <p:txBody>
          <a:bodyPr wrap="square">
            <a:spAutoFit/>
          </a:bodyPr>
          <a:lstStyle/>
          <a:p>
            <a:r>
              <a:rPr lang="da-DK" sz="2000" dirty="0">
                <a:solidFill>
                  <a:srgbClr val="92D050"/>
                </a:solidFill>
              </a:rPr>
              <a:t>13.Manejo de Triggers II</a:t>
            </a:r>
            <a:endParaRPr lang="es-ES" dirty="0">
              <a:solidFill>
                <a:srgbClr val="92D050"/>
              </a:solidFill>
            </a:endParaRPr>
          </a:p>
        </p:txBody>
      </p:sp>
      <p:pic>
        <p:nvPicPr>
          <p:cNvPr id="6" name="Imagen 5">
            <a:extLst>
              <a:ext uri="{FF2B5EF4-FFF2-40B4-BE49-F238E27FC236}">
                <a16:creationId xmlns:a16="http://schemas.microsoft.com/office/drawing/2014/main" id="{8A4FEC26-B05B-400E-D512-29591EC16DAD}"/>
              </a:ext>
            </a:extLst>
          </p:cNvPr>
          <p:cNvPicPr>
            <a:picLocks noChangeAspect="1"/>
          </p:cNvPicPr>
          <p:nvPr/>
        </p:nvPicPr>
        <p:blipFill>
          <a:blip r:embed="rId3"/>
          <a:stretch>
            <a:fillRect/>
          </a:stretch>
        </p:blipFill>
        <p:spPr>
          <a:xfrm>
            <a:off x="1357312" y="1285875"/>
            <a:ext cx="6429375" cy="2438400"/>
          </a:xfrm>
          <a:prstGeom prst="rect">
            <a:avLst/>
          </a:prstGeom>
        </p:spPr>
      </p:pic>
    </p:spTree>
    <p:extLst>
      <p:ext uri="{BB962C8B-B14F-4D97-AF65-F5344CB8AC3E}">
        <p14:creationId xmlns:p14="http://schemas.microsoft.com/office/powerpoint/2010/main" val="322433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48"/>
        <p:cNvGrpSpPr/>
        <p:nvPr/>
      </p:nvGrpSpPr>
      <p:grpSpPr>
        <a:xfrm>
          <a:off x="0" y="0"/>
          <a:ext cx="0" cy="0"/>
          <a:chOff x="0" y="0"/>
          <a:chExt cx="0" cy="0"/>
        </a:xfrm>
      </p:grpSpPr>
      <p:pic>
        <p:nvPicPr>
          <p:cNvPr id="4" name="Imagen 3">
            <a:extLst>
              <a:ext uri="{FF2B5EF4-FFF2-40B4-BE49-F238E27FC236}">
                <a16:creationId xmlns:a16="http://schemas.microsoft.com/office/drawing/2014/main" id="{4A6E1832-4FA2-A01E-30CA-663C0BFC87C2}"/>
              </a:ext>
            </a:extLst>
          </p:cNvPr>
          <p:cNvPicPr>
            <a:picLocks noChangeAspect="1"/>
          </p:cNvPicPr>
          <p:nvPr/>
        </p:nvPicPr>
        <p:blipFill>
          <a:blip r:embed="rId3"/>
          <a:stretch>
            <a:fillRect/>
          </a:stretch>
        </p:blipFill>
        <p:spPr>
          <a:xfrm>
            <a:off x="883444" y="1209675"/>
            <a:ext cx="7377112" cy="2238375"/>
          </a:xfrm>
          <a:prstGeom prst="rect">
            <a:avLst/>
          </a:prstGeom>
        </p:spPr>
      </p:pic>
    </p:spTree>
    <p:extLst>
      <p:ext uri="{BB962C8B-B14F-4D97-AF65-F5344CB8AC3E}">
        <p14:creationId xmlns:p14="http://schemas.microsoft.com/office/powerpoint/2010/main" val="33903649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48"/>
        <p:cNvGrpSpPr/>
        <p:nvPr/>
      </p:nvGrpSpPr>
      <p:grpSpPr>
        <a:xfrm>
          <a:off x="0" y="0"/>
          <a:ext cx="0" cy="0"/>
          <a:chOff x="0" y="0"/>
          <a:chExt cx="0" cy="0"/>
        </a:xfrm>
      </p:grpSpPr>
      <p:sp>
        <p:nvSpPr>
          <p:cNvPr id="9" name="CuadroTexto 8">
            <a:extLst>
              <a:ext uri="{FF2B5EF4-FFF2-40B4-BE49-F238E27FC236}">
                <a16:creationId xmlns:a16="http://schemas.microsoft.com/office/drawing/2014/main" id="{97E2DB4A-50F0-0A38-9242-900DE1E84CCF}"/>
              </a:ext>
            </a:extLst>
          </p:cNvPr>
          <p:cNvSpPr txBox="1"/>
          <p:nvPr/>
        </p:nvSpPr>
        <p:spPr>
          <a:xfrm>
            <a:off x="2747962" y="246162"/>
            <a:ext cx="3648075" cy="461665"/>
          </a:xfrm>
          <a:prstGeom prst="rect">
            <a:avLst/>
          </a:prstGeom>
          <a:noFill/>
        </p:spPr>
        <p:txBody>
          <a:bodyPr wrap="square">
            <a:spAutoFit/>
          </a:bodyPr>
          <a:lstStyle/>
          <a:p>
            <a:r>
              <a:rPr lang="da-DK" sz="1800" dirty="0">
                <a:solidFill>
                  <a:srgbClr val="92D050"/>
                </a:solidFill>
              </a:rPr>
              <a:t>14.Manejo de TRIGGERS III</a:t>
            </a:r>
            <a:r>
              <a:rPr lang="da-DK" sz="2400" dirty="0"/>
              <a:t>.</a:t>
            </a:r>
            <a:endParaRPr lang="es-ES" sz="1200" dirty="0">
              <a:solidFill>
                <a:srgbClr val="92D050"/>
              </a:solidFill>
            </a:endParaRPr>
          </a:p>
        </p:txBody>
      </p:sp>
      <p:pic>
        <p:nvPicPr>
          <p:cNvPr id="3" name="Imagen 2">
            <a:extLst>
              <a:ext uri="{FF2B5EF4-FFF2-40B4-BE49-F238E27FC236}">
                <a16:creationId xmlns:a16="http://schemas.microsoft.com/office/drawing/2014/main" id="{269A61C2-6DFD-987C-0AA5-0EA575533C19}"/>
              </a:ext>
            </a:extLst>
          </p:cNvPr>
          <p:cNvPicPr>
            <a:picLocks noChangeAspect="1"/>
          </p:cNvPicPr>
          <p:nvPr/>
        </p:nvPicPr>
        <p:blipFill>
          <a:blip r:embed="rId3"/>
          <a:stretch>
            <a:fillRect/>
          </a:stretch>
        </p:blipFill>
        <p:spPr>
          <a:xfrm>
            <a:off x="1394911" y="707827"/>
            <a:ext cx="6354175" cy="3979604"/>
          </a:xfrm>
          <a:prstGeom prst="rect">
            <a:avLst/>
          </a:prstGeom>
        </p:spPr>
      </p:pic>
    </p:spTree>
    <p:extLst>
      <p:ext uri="{BB962C8B-B14F-4D97-AF65-F5344CB8AC3E}">
        <p14:creationId xmlns:p14="http://schemas.microsoft.com/office/powerpoint/2010/main" val="1881172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48"/>
        <p:cNvGrpSpPr/>
        <p:nvPr/>
      </p:nvGrpSpPr>
      <p:grpSpPr>
        <a:xfrm>
          <a:off x="0" y="0"/>
          <a:ext cx="0" cy="0"/>
          <a:chOff x="0" y="0"/>
          <a:chExt cx="0" cy="0"/>
        </a:xfrm>
      </p:grpSpPr>
      <p:sp>
        <p:nvSpPr>
          <p:cNvPr id="2649" name="Google Shape;2649;p41"/>
          <p:cNvSpPr txBox="1">
            <a:spLocks noGrp="1"/>
          </p:cNvSpPr>
          <p:nvPr>
            <p:ph type="title"/>
          </p:nvPr>
        </p:nvSpPr>
        <p:spPr>
          <a:xfrm>
            <a:off x="492938" y="401506"/>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C000"/>
                </a:solidFill>
              </a:rPr>
              <a:t>INDICE</a:t>
            </a:r>
            <a:endParaRPr dirty="0">
              <a:solidFill>
                <a:srgbClr val="FFC000"/>
              </a:solidFill>
            </a:endParaRPr>
          </a:p>
        </p:txBody>
      </p:sp>
      <p:sp>
        <p:nvSpPr>
          <p:cNvPr id="3" name="Marcador de texto 2">
            <a:extLst>
              <a:ext uri="{FF2B5EF4-FFF2-40B4-BE49-F238E27FC236}">
                <a16:creationId xmlns:a16="http://schemas.microsoft.com/office/drawing/2014/main" id="{173D8992-9308-024B-3B2F-D00DD983A415}"/>
              </a:ext>
            </a:extLst>
          </p:cNvPr>
          <p:cNvSpPr>
            <a:spLocks noGrp="1"/>
          </p:cNvSpPr>
          <p:nvPr>
            <p:ph type="body" idx="1"/>
          </p:nvPr>
        </p:nvSpPr>
        <p:spPr>
          <a:xfrm>
            <a:off x="1244880" y="1357906"/>
            <a:ext cx="2405176" cy="1101227"/>
          </a:xfrm>
        </p:spPr>
        <p:txBody>
          <a:bodyPr/>
          <a:lstStyle/>
          <a:p>
            <a:pPr marL="139700" indent="0">
              <a:buNone/>
            </a:pPr>
            <a:r>
              <a:rPr lang="es-ES" sz="2000" dirty="0">
                <a:solidFill>
                  <a:schemeClr val="tx2">
                    <a:lumMod val="60000"/>
                    <a:lumOff val="40000"/>
                  </a:schemeClr>
                </a:solidFill>
                <a:latin typeface="Snap ITC" panose="04040A07060A02020202" pitchFamily="82" charset="0"/>
              </a:rPr>
              <a:t>1: Manejo de Conceptos</a:t>
            </a:r>
          </a:p>
        </p:txBody>
      </p:sp>
      <p:sp>
        <p:nvSpPr>
          <p:cNvPr id="4" name="Marcador de texto 2">
            <a:extLst>
              <a:ext uri="{FF2B5EF4-FFF2-40B4-BE49-F238E27FC236}">
                <a16:creationId xmlns:a16="http://schemas.microsoft.com/office/drawing/2014/main" id="{084D5F19-594F-7960-E9C4-C34F6573216B}"/>
              </a:ext>
            </a:extLst>
          </p:cNvPr>
          <p:cNvSpPr txBox="1">
            <a:spLocks/>
          </p:cNvSpPr>
          <p:nvPr/>
        </p:nvSpPr>
        <p:spPr>
          <a:xfrm>
            <a:off x="5739788" y="2929718"/>
            <a:ext cx="2159306" cy="10520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Source Sans Pro"/>
              <a:buChar char="●"/>
              <a:defRPr sz="1400" b="0" i="0" u="none" strike="noStrike" cap="none">
                <a:solidFill>
                  <a:schemeClr val="lt1"/>
                </a:solidFill>
                <a:latin typeface="Source Sans Pro"/>
                <a:ea typeface="Source Sans Pro"/>
                <a:cs typeface="Source Sans Pro"/>
                <a:sym typeface="Source Sans Pro"/>
              </a:defRPr>
            </a:lvl1pPr>
            <a:lvl2pPr marL="914400" marR="0" lvl="1" indent="-317500" algn="l" rtl="0">
              <a:lnSpc>
                <a:spcPct val="115000"/>
              </a:lnSpc>
              <a:spcBef>
                <a:spcPts val="1600"/>
              </a:spcBef>
              <a:spcAft>
                <a:spcPts val="0"/>
              </a:spcAft>
              <a:buClr>
                <a:schemeClr val="lt1"/>
              </a:buClr>
              <a:buSzPts val="1400"/>
              <a:buFont typeface="Source Sans Pro"/>
              <a:buChar char="○"/>
              <a:defRPr sz="1400" b="0" i="0" u="none" strike="noStrike" cap="none">
                <a:solidFill>
                  <a:schemeClr val="lt1"/>
                </a:solidFill>
                <a:latin typeface="Source Sans Pro"/>
                <a:ea typeface="Source Sans Pro"/>
                <a:cs typeface="Source Sans Pro"/>
                <a:sym typeface="Source Sans Pro"/>
              </a:defRPr>
            </a:lvl2pPr>
            <a:lvl3pPr marL="1371600" marR="0" lvl="2" indent="-317500" algn="l" rtl="0">
              <a:lnSpc>
                <a:spcPct val="115000"/>
              </a:lnSpc>
              <a:spcBef>
                <a:spcPts val="1600"/>
              </a:spcBef>
              <a:spcAft>
                <a:spcPts val="0"/>
              </a:spcAft>
              <a:buClr>
                <a:schemeClr val="lt1"/>
              </a:buClr>
              <a:buSzPts val="1400"/>
              <a:buFont typeface="Source Sans Pro"/>
              <a:buChar char="■"/>
              <a:defRPr sz="1400" b="0" i="0" u="none" strike="noStrike" cap="none">
                <a:solidFill>
                  <a:schemeClr val="lt1"/>
                </a:solidFill>
                <a:latin typeface="Source Sans Pro"/>
                <a:ea typeface="Source Sans Pro"/>
                <a:cs typeface="Source Sans Pro"/>
                <a:sym typeface="Source Sans Pro"/>
              </a:defRPr>
            </a:lvl3pPr>
            <a:lvl4pPr marL="1828800" marR="0" lvl="3" indent="-317500" algn="l" rtl="0">
              <a:lnSpc>
                <a:spcPct val="115000"/>
              </a:lnSpc>
              <a:spcBef>
                <a:spcPts val="1600"/>
              </a:spcBef>
              <a:spcAft>
                <a:spcPts val="0"/>
              </a:spcAft>
              <a:buClr>
                <a:schemeClr val="lt1"/>
              </a:buClr>
              <a:buSzPts val="1400"/>
              <a:buFont typeface="Source Sans Pro"/>
              <a:buChar char="●"/>
              <a:defRPr sz="1400" b="0" i="0" u="none" strike="noStrike" cap="none">
                <a:solidFill>
                  <a:schemeClr val="lt1"/>
                </a:solidFill>
                <a:latin typeface="Source Sans Pro"/>
                <a:ea typeface="Source Sans Pro"/>
                <a:cs typeface="Source Sans Pro"/>
                <a:sym typeface="Source Sans Pro"/>
              </a:defRPr>
            </a:lvl4pPr>
            <a:lvl5pPr marL="2286000" marR="0" lvl="4" indent="-317500" algn="l" rtl="0">
              <a:lnSpc>
                <a:spcPct val="115000"/>
              </a:lnSpc>
              <a:spcBef>
                <a:spcPts val="1600"/>
              </a:spcBef>
              <a:spcAft>
                <a:spcPts val="0"/>
              </a:spcAft>
              <a:buClr>
                <a:schemeClr val="lt1"/>
              </a:buClr>
              <a:buSzPts val="1400"/>
              <a:buFont typeface="Source Sans Pro"/>
              <a:buChar char="○"/>
              <a:defRPr sz="1400" b="0" i="0" u="none" strike="noStrike" cap="none">
                <a:solidFill>
                  <a:schemeClr val="lt1"/>
                </a:solidFill>
                <a:latin typeface="Source Sans Pro"/>
                <a:ea typeface="Source Sans Pro"/>
                <a:cs typeface="Source Sans Pro"/>
                <a:sym typeface="Source Sans Pro"/>
              </a:defRPr>
            </a:lvl5pPr>
            <a:lvl6pPr marL="2743200" marR="0" lvl="5" indent="-317500" algn="l" rtl="0">
              <a:lnSpc>
                <a:spcPct val="115000"/>
              </a:lnSpc>
              <a:spcBef>
                <a:spcPts val="1600"/>
              </a:spcBef>
              <a:spcAft>
                <a:spcPts val="0"/>
              </a:spcAft>
              <a:buClr>
                <a:schemeClr val="lt1"/>
              </a:buClr>
              <a:buSzPts val="1400"/>
              <a:buFont typeface="Source Sans Pro"/>
              <a:buChar char="■"/>
              <a:defRPr sz="1400" b="0" i="0" u="none" strike="noStrike" cap="none">
                <a:solidFill>
                  <a:schemeClr val="lt1"/>
                </a:solidFill>
                <a:latin typeface="Source Sans Pro"/>
                <a:ea typeface="Source Sans Pro"/>
                <a:cs typeface="Source Sans Pro"/>
                <a:sym typeface="Source Sans Pro"/>
              </a:defRPr>
            </a:lvl6pPr>
            <a:lvl7pPr marL="3200400" marR="0" lvl="6" indent="-317500" algn="l" rtl="0">
              <a:lnSpc>
                <a:spcPct val="115000"/>
              </a:lnSpc>
              <a:spcBef>
                <a:spcPts val="1600"/>
              </a:spcBef>
              <a:spcAft>
                <a:spcPts val="0"/>
              </a:spcAft>
              <a:buClr>
                <a:schemeClr val="lt1"/>
              </a:buClr>
              <a:buSzPts val="1400"/>
              <a:buFont typeface="Source Sans Pro"/>
              <a:buChar char="●"/>
              <a:defRPr sz="1400" b="0" i="0" u="none" strike="noStrike" cap="none">
                <a:solidFill>
                  <a:schemeClr val="lt1"/>
                </a:solidFill>
                <a:latin typeface="Source Sans Pro"/>
                <a:ea typeface="Source Sans Pro"/>
                <a:cs typeface="Source Sans Pro"/>
                <a:sym typeface="Source Sans Pro"/>
              </a:defRPr>
            </a:lvl7pPr>
            <a:lvl8pPr marL="3657600" marR="0" lvl="7" indent="-317500" algn="l" rtl="0">
              <a:lnSpc>
                <a:spcPct val="115000"/>
              </a:lnSpc>
              <a:spcBef>
                <a:spcPts val="1600"/>
              </a:spcBef>
              <a:spcAft>
                <a:spcPts val="0"/>
              </a:spcAft>
              <a:buClr>
                <a:schemeClr val="lt1"/>
              </a:buClr>
              <a:buSzPts val="1400"/>
              <a:buFont typeface="Source Sans Pro"/>
              <a:buChar char="○"/>
              <a:defRPr sz="1400" b="0" i="0" u="none" strike="noStrike" cap="none">
                <a:solidFill>
                  <a:schemeClr val="lt1"/>
                </a:solidFill>
                <a:latin typeface="Source Sans Pro"/>
                <a:ea typeface="Source Sans Pro"/>
                <a:cs typeface="Source Sans Pro"/>
                <a:sym typeface="Source Sans Pro"/>
              </a:defRPr>
            </a:lvl8pPr>
            <a:lvl9pPr marL="4114800" marR="0" lvl="8" indent="-317500" algn="l" rtl="0">
              <a:lnSpc>
                <a:spcPct val="115000"/>
              </a:lnSpc>
              <a:spcBef>
                <a:spcPts val="1600"/>
              </a:spcBef>
              <a:spcAft>
                <a:spcPts val="1600"/>
              </a:spcAft>
              <a:buClr>
                <a:schemeClr val="lt1"/>
              </a:buClr>
              <a:buSzPts val="1400"/>
              <a:buFont typeface="Source Sans Pro"/>
              <a:buChar char="■"/>
              <a:defRPr sz="1400" b="0" i="0" u="none" strike="noStrike" cap="none">
                <a:solidFill>
                  <a:schemeClr val="lt1"/>
                </a:solidFill>
                <a:latin typeface="Source Sans Pro"/>
                <a:ea typeface="Source Sans Pro"/>
                <a:cs typeface="Source Sans Pro"/>
                <a:sym typeface="Source Sans Pro"/>
              </a:defRPr>
            </a:lvl9pPr>
          </a:lstStyle>
          <a:p>
            <a:pPr marL="139700" indent="0">
              <a:buFont typeface="Source Sans Pro"/>
              <a:buNone/>
            </a:pPr>
            <a:r>
              <a:rPr lang="es-ES" sz="2000" dirty="0">
                <a:solidFill>
                  <a:schemeClr val="tx2">
                    <a:lumMod val="60000"/>
                    <a:lumOff val="40000"/>
                  </a:schemeClr>
                </a:solidFill>
                <a:latin typeface="Snap ITC" panose="04040A07060A02020202" pitchFamily="82" charset="0"/>
              </a:rPr>
              <a:t>2: Parte Practica</a:t>
            </a:r>
          </a:p>
        </p:txBody>
      </p:sp>
      <mc:AlternateContent xmlns:mc="http://schemas.openxmlformats.org/markup-compatibility/2006">
        <mc:Choice xmlns:am3d="http://schemas.microsoft.com/office/drawing/2017/model3d" Requires="am3d">
          <p:graphicFrame>
            <p:nvGraphicFramePr>
              <p:cNvPr id="7" name="Modelo 3D 6" descr="Esqueleto curioso">
                <a:extLst>
                  <a:ext uri="{FF2B5EF4-FFF2-40B4-BE49-F238E27FC236}">
                    <a16:creationId xmlns:a16="http://schemas.microsoft.com/office/drawing/2014/main" id="{788CB184-2996-11DC-F67E-CE536AD62BEF}"/>
                  </a:ext>
                </a:extLst>
              </p:cNvPr>
              <p:cNvGraphicFramePr>
                <a:graphicFrameLocks noChangeAspect="1"/>
              </p:cNvGraphicFramePr>
              <p:nvPr>
                <p:extLst>
                  <p:ext uri="{D42A27DB-BD31-4B8C-83A1-F6EECF244321}">
                    <p14:modId xmlns:p14="http://schemas.microsoft.com/office/powerpoint/2010/main" val="315741713"/>
                  </p:ext>
                </p:extLst>
              </p:nvPr>
            </p:nvGraphicFramePr>
            <p:xfrm>
              <a:off x="3650056" y="1357906"/>
              <a:ext cx="1312353" cy="3143625"/>
            </p:xfrm>
            <a:graphic>
              <a:graphicData uri="http://schemas.microsoft.com/office/drawing/2017/model3d">
                <am3d:model3d r:embed="rId3">
                  <am3d:spPr>
                    <a:xfrm>
                      <a:off x="0" y="0"/>
                      <a:ext cx="1312353" cy="3143625"/>
                    </a:xfrm>
                    <a:prstGeom prst="rect">
                      <a:avLst/>
                    </a:prstGeom>
                  </am3d:spPr>
                  <am3d:camera>
                    <am3d:pos x="0" y="0" z="52331078"/>
                    <am3d:up dx="0" dy="36000000" dz="0"/>
                    <am3d:lookAt x="0" y="0" z="0"/>
                    <am3d:perspective fov="2700000"/>
                  </am3d:camera>
                  <am3d:trans>
                    <am3d:meterPerModelUnit n="525075" d="1000000"/>
                    <am3d:preTrans dx="-1174283" dy="-17668201" dz="-147857"/>
                    <am3d:scale>
                      <am3d:sx n="1000000" d="1000000"/>
                      <am3d:sy n="1000000" d="1000000"/>
                      <am3d:sz n="1000000" d="1000000"/>
                    </am3d:scale>
                    <am3d:rot ax="515314" ay="-115019" az="-17364"/>
                    <am3d:postTrans dx="0" dy="0" dz="0"/>
                  </am3d:trans>
                  <am3d:raster rName="Office3DRenderer" rVer="16.0.8326">
                    <am3d:blip r:embed="rId4"/>
                  </am3d:raster>
                  <am3d:extLst>
                    <a:ext uri="{9A65AA19-BECB-4387-8358-8AD5134E1D82}">
                      <a3danim:embedAnim xmlns:a3danim="http://schemas.microsoft.com/office/drawing/2018/animation/model3d" animId="0">
                        <a3danim:animPr length="6633" count="indefinite"/>
                      </a3danim:embedAnim>
                    </a:ext>
                    <a:ext uri="{E9DE012E-A134-456F-84FE-255F9AAD75C6}">
                      <a3danim:posterFrame xmlns:a3danim="http://schemas.microsoft.com/office/drawing/2018/animation/model3d" animId="0"/>
                    </a:ext>
                  </am3d:extLst>
                  <am3d:objViewport viewportSz="338813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Modelo 3D 6" descr="Esqueleto curioso">
                <a:extLst>
                  <a:ext uri="{FF2B5EF4-FFF2-40B4-BE49-F238E27FC236}">
                    <a16:creationId xmlns:a16="http://schemas.microsoft.com/office/drawing/2014/main" id="{788CB184-2996-11DC-F67E-CE536AD62BEF}"/>
                  </a:ext>
                </a:extLst>
              </p:cNvPr>
              <p:cNvPicPr>
                <a:picLocks noGrp="1" noRot="1" noChangeAspect="1" noMove="1" noResize="1" noEditPoints="1" noAdjustHandles="1" noChangeArrowheads="1" noChangeShapeType="1" noCrop="1"/>
              </p:cNvPicPr>
              <p:nvPr/>
            </p:nvPicPr>
            <p:blipFill>
              <a:blip r:embed="rId4"/>
              <a:stretch>
                <a:fillRect/>
              </a:stretch>
            </p:blipFill>
            <p:spPr>
              <a:xfrm>
                <a:off x="3650056" y="1357906"/>
                <a:ext cx="1312353" cy="3143625"/>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0" presetClass="emph" presetSubtype="1" repeatCount="indefinite" fill="hold" nodeType="withEffect">
                                  <p:stCondLst>
                                    <p:cond delay="0"/>
                                  </p:stCondLst>
                                  <p:childTnLst>
                                    <p:anim calcmode="lin" valueType="num">
                                      <p:cBhvr>
                                        <p:cTn id="6" dur="6633" fill="hold"/>
                                        <p:tgtEl>
                                          <p:spTgt spid="7"/>
                                        </p:tgtEl>
                                        <p:attrNameLst>
                                          <p:attrName>embedded1</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48"/>
        <p:cNvGrpSpPr/>
        <p:nvPr/>
      </p:nvGrpSpPr>
      <p:grpSpPr>
        <a:xfrm>
          <a:off x="0" y="0"/>
          <a:ext cx="0" cy="0"/>
          <a:chOff x="0" y="0"/>
          <a:chExt cx="0" cy="0"/>
        </a:xfrm>
      </p:grpSpPr>
      <p:pic>
        <p:nvPicPr>
          <p:cNvPr id="3" name="Imagen 2">
            <a:extLst>
              <a:ext uri="{FF2B5EF4-FFF2-40B4-BE49-F238E27FC236}">
                <a16:creationId xmlns:a16="http://schemas.microsoft.com/office/drawing/2014/main" id="{9EDC4331-9E19-56A2-37D5-7EAF88A47A53}"/>
              </a:ext>
            </a:extLst>
          </p:cNvPr>
          <p:cNvPicPr>
            <a:picLocks noChangeAspect="1"/>
          </p:cNvPicPr>
          <p:nvPr/>
        </p:nvPicPr>
        <p:blipFill>
          <a:blip r:embed="rId3"/>
          <a:stretch>
            <a:fillRect/>
          </a:stretch>
        </p:blipFill>
        <p:spPr>
          <a:xfrm>
            <a:off x="3548062" y="1152524"/>
            <a:ext cx="2047875" cy="238125"/>
          </a:xfrm>
          <a:prstGeom prst="rect">
            <a:avLst/>
          </a:prstGeom>
        </p:spPr>
      </p:pic>
      <p:pic>
        <p:nvPicPr>
          <p:cNvPr id="6" name="Imagen 5">
            <a:extLst>
              <a:ext uri="{FF2B5EF4-FFF2-40B4-BE49-F238E27FC236}">
                <a16:creationId xmlns:a16="http://schemas.microsoft.com/office/drawing/2014/main" id="{AAF83BB0-8159-D13E-F3E3-F3640477D9D5}"/>
              </a:ext>
            </a:extLst>
          </p:cNvPr>
          <p:cNvPicPr>
            <a:picLocks noChangeAspect="1"/>
          </p:cNvPicPr>
          <p:nvPr/>
        </p:nvPicPr>
        <p:blipFill>
          <a:blip r:embed="rId4"/>
          <a:stretch>
            <a:fillRect/>
          </a:stretch>
        </p:blipFill>
        <p:spPr>
          <a:xfrm>
            <a:off x="734659" y="1931193"/>
            <a:ext cx="7842602" cy="595313"/>
          </a:xfrm>
          <a:prstGeom prst="rect">
            <a:avLst/>
          </a:prstGeom>
        </p:spPr>
      </p:pic>
      <p:pic>
        <p:nvPicPr>
          <p:cNvPr id="8" name="Imagen 7">
            <a:extLst>
              <a:ext uri="{FF2B5EF4-FFF2-40B4-BE49-F238E27FC236}">
                <a16:creationId xmlns:a16="http://schemas.microsoft.com/office/drawing/2014/main" id="{24A05C48-95AF-CEBD-4693-4423B2164A62}"/>
              </a:ext>
            </a:extLst>
          </p:cNvPr>
          <p:cNvPicPr>
            <a:picLocks noChangeAspect="1"/>
          </p:cNvPicPr>
          <p:nvPr/>
        </p:nvPicPr>
        <p:blipFill>
          <a:blip r:embed="rId5"/>
          <a:stretch>
            <a:fillRect/>
          </a:stretch>
        </p:blipFill>
        <p:spPr>
          <a:xfrm>
            <a:off x="1936573" y="3186112"/>
            <a:ext cx="5438775" cy="504825"/>
          </a:xfrm>
          <a:prstGeom prst="rect">
            <a:avLst/>
          </a:prstGeom>
        </p:spPr>
      </p:pic>
    </p:spTree>
    <p:extLst>
      <p:ext uri="{BB962C8B-B14F-4D97-AF65-F5344CB8AC3E}">
        <p14:creationId xmlns:p14="http://schemas.microsoft.com/office/powerpoint/2010/main" val="19564266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48"/>
        <p:cNvGrpSpPr/>
        <p:nvPr/>
      </p:nvGrpSpPr>
      <p:grpSpPr>
        <a:xfrm>
          <a:off x="0" y="0"/>
          <a:ext cx="0" cy="0"/>
          <a:chOff x="0" y="0"/>
          <a:chExt cx="0" cy="0"/>
        </a:xfrm>
      </p:grpSpPr>
      <p:sp>
        <p:nvSpPr>
          <p:cNvPr id="9" name="CuadroTexto 8">
            <a:extLst>
              <a:ext uri="{FF2B5EF4-FFF2-40B4-BE49-F238E27FC236}">
                <a16:creationId xmlns:a16="http://schemas.microsoft.com/office/drawing/2014/main" id="{97E2DB4A-50F0-0A38-9242-900DE1E84CCF}"/>
              </a:ext>
            </a:extLst>
          </p:cNvPr>
          <p:cNvSpPr txBox="1"/>
          <p:nvPr/>
        </p:nvSpPr>
        <p:spPr>
          <a:xfrm>
            <a:off x="1666875" y="189012"/>
            <a:ext cx="6319838" cy="400110"/>
          </a:xfrm>
          <a:prstGeom prst="rect">
            <a:avLst/>
          </a:prstGeom>
          <a:noFill/>
        </p:spPr>
        <p:txBody>
          <a:bodyPr wrap="square">
            <a:spAutoFit/>
          </a:bodyPr>
          <a:lstStyle/>
          <a:p>
            <a:r>
              <a:rPr lang="es-ES" sz="1600" dirty="0">
                <a:solidFill>
                  <a:srgbClr val="92D050"/>
                </a:solidFill>
              </a:rPr>
              <a:t>15.Crear una consulta SQL que haga uso de todas las tablas</a:t>
            </a:r>
            <a:r>
              <a:rPr lang="es-ES" sz="2000" dirty="0">
                <a:solidFill>
                  <a:srgbClr val="92D050"/>
                </a:solidFill>
              </a:rPr>
              <a:t>.</a:t>
            </a:r>
            <a:endParaRPr lang="es-ES" sz="1100" dirty="0">
              <a:solidFill>
                <a:srgbClr val="92D050"/>
              </a:solidFill>
            </a:endParaRPr>
          </a:p>
        </p:txBody>
      </p:sp>
      <p:pic>
        <p:nvPicPr>
          <p:cNvPr id="4" name="Imagen 3">
            <a:extLst>
              <a:ext uri="{FF2B5EF4-FFF2-40B4-BE49-F238E27FC236}">
                <a16:creationId xmlns:a16="http://schemas.microsoft.com/office/drawing/2014/main" id="{AF313399-D99B-BF49-0328-A34BE5935C26}"/>
              </a:ext>
            </a:extLst>
          </p:cNvPr>
          <p:cNvPicPr>
            <a:picLocks noChangeAspect="1"/>
          </p:cNvPicPr>
          <p:nvPr/>
        </p:nvPicPr>
        <p:blipFill>
          <a:blip r:embed="rId3"/>
          <a:stretch>
            <a:fillRect/>
          </a:stretch>
        </p:blipFill>
        <p:spPr>
          <a:xfrm>
            <a:off x="1800225" y="724398"/>
            <a:ext cx="5539978" cy="3123702"/>
          </a:xfrm>
          <a:prstGeom prst="rect">
            <a:avLst/>
          </a:prstGeom>
        </p:spPr>
      </p:pic>
    </p:spTree>
    <p:extLst>
      <p:ext uri="{BB962C8B-B14F-4D97-AF65-F5344CB8AC3E}">
        <p14:creationId xmlns:p14="http://schemas.microsoft.com/office/powerpoint/2010/main" val="31863114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48"/>
        <p:cNvGrpSpPr/>
        <p:nvPr/>
      </p:nvGrpSpPr>
      <p:grpSpPr>
        <a:xfrm>
          <a:off x="0" y="0"/>
          <a:ext cx="0" cy="0"/>
          <a:chOff x="0" y="0"/>
          <a:chExt cx="0" cy="0"/>
        </a:xfrm>
      </p:grpSpPr>
      <p:pic>
        <p:nvPicPr>
          <p:cNvPr id="3" name="Imagen 2">
            <a:extLst>
              <a:ext uri="{FF2B5EF4-FFF2-40B4-BE49-F238E27FC236}">
                <a16:creationId xmlns:a16="http://schemas.microsoft.com/office/drawing/2014/main" id="{A987F87F-EEF4-F682-BA36-05DB329A811D}"/>
              </a:ext>
            </a:extLst>
          </p:cNvPr>
          <p:cNvPicPr>
            <a:picLocks noChangeAspect="1"/>
          </p:cNvPicPr>
          <p:nvPr/>
        </p:nvPicPr>
        <p:blipFill>
          <a:blip r:embed="rId3"/>
          <a:stretch>
            <a:fillRect/>
          </a:stretch>
        </p:blipFill>
        <p:spPr>
          <a:xfrm>
            <a:off x="1023937" y="1343024"/>
            <a:ext cx="7096125" cy="1941119"/>
          </a:xfrm>
          <a:prstGeom prst="rect">
            <a:avLst/>
          </a:prstGeom>
        </p:spPr>
      </p:pic>
    </p:spTree>
    <p:extLst>
      <p:ext uri="{BB962C8B-B14F-4D97-AF65-F5344CB8AC3E}">
        <p14:creationId xmlns:p14="http://schemas.microsoft.com/office/powerpoint/2010/main" val="1047428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69"/>
        <p:cNvGrpSpPr/>
        <p:nvPr/>
      </p:nvGrpSpPr>
      <p:grpSpPr>
        <a:xfrm>
          <a:off x="0" y="0"/>
          <a:ext cx="0" cy="0"/>
          <a:chOff x="0" y="0"/>
          <a:chExt cx="0" cy="0"/>
        </a:xfrm>
      </p:grpSpPr>
      <p:sp>
        <p:nvSpPr>
          <p:cNvPr id="3170" name="Google Shape;3170;p58"/>
          <p:cNvSpPr txBox="1">
            <a:spLocks noGrp="1"/>
          </p:cNvSpPr>
          <p:nvPr>
            <p:ph type="title"/>
          </p:nvPr>
        </p:nvSpPr>
        <p:spPr>
          <a:xfrm>
            <a:off x="1214250" y="1264825"/>
            <a:ext cx="6715500" cy="12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700" dirty="0"/>
              <a:t>GRACIAS!!!</a:t>
            </a:r>
            <a:endParaRPr sz="8700" dirty="0">
              <a:solidFill>
                <a:schemeClr val="lt2"/>
              </a:solidFill>
            </a:endParaRPr>
          </a:p>
        </p:txBody>
      </p:sp>
      <p:cxnSp>
        <p:nvCxnSpPr>
          <p:cNvPr id="3171" name="Google Shape;3171;p58"/>
          <p:cNvCxnSpPr>
            <a:stCxn id="3172" idx="6"/>
            <a:endCxn id="3173" idx="2"/>
          </p:cNvCxnSpPr>
          <p:nvPr/>
        </p:nvCxnSpPr>
        <p:spPr>
          <a:xfrm>
            <a:off x="1911213" y="2701395"/>
            <a:ext cx="53217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sp>
        <p:nvSpPr>
          <p:cNvPr id="3172" name="Google Shape;3172;p58"/>
          <p:cNvSpPr/>
          <p:nvPr/>
        </p:nvSpPr>
        <p:spPr>
          <a:xfrm>
            <a:off x="1775913" y="2633745"/>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7232763" y="2633745"/>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74" name="Google Shape;3174;p58"/>
          <p:cNvCxnSpPr>
            <a:stCxn id="3172" idx="6"/>
            <a:endCxn id="3173" idx="2"/>
          </p:cNvCxnSpPr>
          <p:nvPr/>
        </p:nvCxnSpPr>
        <p:spPr>
          <a:xfrm>
            <a:off x="1911213" y="2701395"/>
            <a:ext cx="53217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54"/>
        <p:cNvGrpSpPr/>
        <p:nvPr/>
      </p:nvGrpSpPr>
      <p:grpSpPr>
        <a:xfrm>
          <a:off x="0" y="0"/>
          <a:ext cx="0" cy="0"/>
          <a:chOff x="0" y="0"/>
          <a:chExt cx="0" cy="0"/>
        </a:xfrm>
      </p:grpSpPr>
      <p:cxnSp>
        <p:nvCxnSpPr>
          <p:cNvPr id="2655" name="Google Shape;2655;p42"/>
          <p:cNvCxnSpPr>
            <a:stCxn id="2656" idx="6"/>
            <a:endCxn id="2657" idx="2"/>
          </p:cNvCxnSpPr>
          <p:nvPr/>
        </p:nvCxnSpPr>
        <p:spPr>
          <a:xfrm>
            <a:off x="4677562" y="859893"/>
            <a:ext cx="326985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658" name="Google Shape;2658;p42"/>
          <p:cNvGrpSpPr/>
          <p:nvPr/>
        </p:nvGrpSpPr>
        <p:grpSpPr>
          <a:xfrm>
            <a:off x="4542262" y="792243"/>
            <a:ext cx="3540450" cy="135300"/>
            <a:chOff x="4542238" y="2482820"/>
            <a:chExt cx="3540450" cy="135300"/>
          </a:xfrm>
        </p:grpSpPr>
        <p:sp>
          <p:nvSpPr>
            <p:cNvPr id="2656" name="Google Shape;2656;p42"/>
            <p:cNvSpPr/>
            <p:nvPr/>
          </p:nvSpPr>
          <p:spPr>
            <a:xfrm>
              <a:off x="4542238" y="248282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2"/>
            <p:cNvSpPr/>
            <p:nvPr/>
          </p:nvSpPr>
          <p:spPr>
            <a:xfrm>
              <a:off x="7947388" y="248282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59" name="Google Shape;2659;p42"/>
            <p:cNvCxnSpPr>
              <a:stCxn id="2656" idx="6"/>
              <a:endCxn id="2657" idx="2"/>
            </p:cNvCxnSpPr>
            <p:nvPr/>
          </p:nvCxnSpPr>
          <p:spPr>
            <a:xfrm>
              <a:off x="4677538" y="2550470"/>
              <a:ext cx="32700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
        <p:nvSpPr>
          <p:cNvPr id="2660" name="Google Shape;2660;p42"/>
          <p:cNvSpPr txBox="1">
            <a:spLocks noGrp="1"/>
          </p:cNvSpPr>
          <p:nvPr>
            <p:ph type="title"/>
          </p:nvPr>
        </p:nvSpPr>
        <p:spPr>
          <a:xfrm>
            <a:off x="4201387" y="215239"/>
            <a:ext cx="4222200" cy="95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rgbClr val="00B050"/>
                </a:solidFill>
              </a:rPr>
              <a:t>Manejo de conceptos</a:t>
            </a:r>
            <a:endParaRPr sz="2400" dirty="0">
              <a:solidFill>
                <a:srgbClr val="00B050"/>
              </a:solidFill>
            </a:endParaRPr>
          </a:p>
        </p:txBody>
      </p:sp>
      <p:sp>
        <p:nvSpPr>
          <p:cNvPr id="2661" name="Google Shape;2661;p42"/>
          <p:cNvSpPr txBox="1">
            <a:spLocks noGrp="1"/>
          </p:cNvSpPr>
          <p:nvPr>
            <p:ph type="subTitle" idx="1"/>
          </p:nvPr>
        </p:nvSpPr>
        <p:spPr>
          <a:xfrm>
            <a:off x="3754056" y="1174339"/>
            <a:ext cx="5116861" cy="509353"/>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s-ES" dirty="0">
                <a:solidFill>
                  <a:srgbClr val="FFFF00"/>
                </a:solidFill>
              </a:rPr>
              <a:t>1. Defina que es lenguaje procedural en MySQL. </a:t>
            </a:r>
            <a:endParaRPr dirty="0">
              <a:solidFill>
                <a:srgbClr val="FFFF00"/>
              </a:solidFill>
            </a:endParaRPr>
          </a:p>
        </p:txBody>
      </p:sp>
      <p:sp>
        <p:nvSpPr>
          <p:cNvPr id="3" name="CuadroTexto 2">
            <a:extLst>
              <a:ext uri="{FF2B5EF4-FFF2-40B4-BE49-F238E27FC236}">
                <a16:creationId xmlns:a16="http://schemas.microsoft.com/office/drawing/2014/main" id="{6E9D8BFC-1A8A-B9DA-FF28-A7EC307080DA}"/>
              </a:ext>
            </a:extLst>
          </p:cNvPr>
          <p:cNvSpPr txBox="1"/>
          <p:nvPr/>
        </p:nvSpPr>
        <p:spPr>
          <a:xfrm>
            <a:off x="3868545" y="1617643"/>
            <a:ext cx="4887881" cy="954107"/>
          </a:xfrm>
          <a:prstGeom prst="rect">
            <a:avLst/>
          </a:prstGeom>
          <a:noFill/>
        </p:spPr>
        <p:txBody>
          <a:bodyPr wrap="square" rtlCol="0">
            <a:spAutoFit/>
          </a:bodyPr>
          <a:lstStyle/>
          <a:p>
            <a:r>
              <a:rPr lang="es-ES" i="0" dirty="0">
                <a:solidFill>
                  <a:srgbClr val="BDC1C6"/>
                </a:solidFill>
                <a:effectLst/>
                <a:latin typeface="arial" panose="020B0604020202020204" pitchFamily="34" charset="0"/>
              </a:rPr>
              <a:t>Lenguajes procuderales o procedimentales: El usuario da órdenes para que se realicen las tareas pertinentes con el objetico de recuperar los datos requeridos. Es la base del lenguaje de consulta SQL.</a:t>
            </a:r>
            <a:endParaRPr lang="es-ES" dirty="0"/>
          </a:p>
        </p:txBody>
      </p:sp>
      <p:sp>
        <p:nvSpPr>
          <p:cNvPr id="7" name="Google Shape;2661;p42">
            <a:extLst>
              <a:ext uri="{FF2B5EF4-FFF2-40B4-BE49-F238E27FC236}">
                <a16:creationId xmlns:a16="http://schemas.microsoft.com/office/drawing/2014/main" id="{7DA3E08B-439F-1714-83B9-8144B42499C8}"/>
              </a:ext>
            </a:extLst>
          </p:cNvPr>
          <p:cNvSpPr txBox="1">
            <a:spLocks/>
          </p:cNvSpPr>
          <p:nvPr/>
        </p:nvSpPr>
        <p:spPr>
          <a:xfrm>
            <a:off x="3639565" y="2832183"/>
            <a:ext cx="5116861" cy="509353"/>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9pPr>
          </a:lstStyle>
          <a:p>
            <a:pPr marL="0" indent="0"/>
            <a:r>
              <a:rPr lang="es-ES" dirty="0">
                <a:solidFill>
                  <a:srgbClr val="FFFF00"/>
                </a:solidFill>
              </a:rPr>
              <a:t>2. Defina que es una FUNCTION en MySQL</a:t>
            </a:r>
          </a:p>
        </p:txBody>
      </p:sp>
      <p:sp>
        <p:nvSpPr>
          <p:cNvPr id="8" name="CuadroTexto 7">
            <a:extLst>
              <a:ext uri="{FF2B5EF4-FFF2-40B4-BE49-F238E27FC236}">
                <a16:creationId xmlns:a16="http://schemas.microsoft.com/office/drawing/2014/main" id="{07150FAF-CDD2-39A8-9155-D37C380F2F2F}"/>
              </a:ext>
            </a:extLst>
          </p:cNvPr>
          <p:cNvSpPr txBox="1"/>
          <p:nvPr/>
        </p:nvSpPr>
        <p:spPr>
          <a:xfrm>
            <a:off x="4099612" y="3342865"/>
            <a:ext cx="4425746" cy="738664"/>
          </a:xfrm>
          <a:prstGeom prst="rect">
            <a:avLst/>
          </a:prstGeom>
          <a:noFill/>
        </p:spPr>
        <p:txBody>
          <a:bodyPr wrap="square" rtlCol="0">
            <a:spAutoFit/>
          </a:bodyPr>
          <a:lstStyle/>
          <a:p>
            <a:r>
              <a:rPr lang="es-ES" b="0" i="0" dirty="0">
                <a:solidFill>
                  <a:srgbClr val="BDC1C6"/>
                </a:solidFill>
                <a:effectLst/>
                <a:latin typeface="arial" panose="020B0604020202020204" pitchFamily="34" charset="0"/>
              </a:rPr>
              <a:t>Las </a:t>
            </a:r>
            <a:r>
              <a:rPr lang="es-ES" b="1" i="0" dirty="0">
                <a:solidFill>
                  <a:srgbClr val="BDC1C6"/>
                </a:solidFill>
                <a:effectLst/>
                <a:latin typeface="arial" panose="020B0604020202020204" pitchFamily="34" charset="0"/>
              </a:rPr>
              <a:t>funciones</a:t>
            </a:r>
            <a:r>
              <a:rPr lang="es-ES" b="0" i="0" dirty="0">
                <a:solidFill>
                  <a:srgbClr val="BDC1C6"/>
                </a:solidFill>
                <a:effectLst/>
                <a:latin typeface="arial" panose="020B0604020202020204" pitchFamily="34" charset="0"/>
              </a:rPr>
              <a:t> son piezas de código que reciben datos de entrada, realizan operaciones con ellos y luego devuelven un resultado.</a:t>
            </a:r>
            <a:endParaRPr lang="es-E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65"/>
        <p:cNvGrpSpPr/>
        <p:nvPr/>
      </p:nvGrpSpPr>
      <p:grpSpPr>
        <a:xfrm>
          <a:off x="0" y="0"/>
          <a:ext cx="0" cy="0"/>
          <a:chOff x="0" y="0"/>
          <a:chExt cx="0" cy="0"/>
        </a:xfrm>
      </p:grpSpPr>
      <p:sp>
        <p:nvSpPr>
          <p:cNvPr id="28" name="Google Shape;2661;p42">
            <a:extLst>
              <a:ext uri="{FF2B5EF4-FFF2-40B4-BE49-F238E27FC236}">
                <a16:creationId xmlns:a16="http://schemas.microsoft.com/office/drawing/2014/main" id="{EA99FEE6-6832-9186-11BE-9FA54E694E5B}"/>
              </a:ext>
            </a:extLst>
          </p:cNvPr>
          <p:cNvSpPr txBox="1">
            <a:spLocks/>
          </p:cNvSpPr>
          <p:nvPr/>
        </p:nvSpPr>
        <p:spPr>
          <a:xfrm>
            <a:off x="1008043" y="408472"/>
            <a:ext cx="7127913" cy="509353"/>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9pPr>
          </a:lstStyle>
          <a:p>
            <a:pPr marL="0" indent="0"/>
            <a:r>
              <a:rPr lang="es-ES" dirty="0">
                <a:solidFill>
                  <a:srgbClr val="00B050"/>
                </a:solidFill>
              </a:rPr>
              <a:t>3. Cuál es la diferencia entre funciones y procedimientos almacenados. </a:t>
            </a:r>
          </a:p>
        </p:txBody>
      </p:sp>
      <p:sp>
        <p:nvSpPr>
          <p:cNvPr id="30" name="CuadroTexto 29">
            <a:extLst>
              <a:ext uri="{FF2B5EF4-FFF2-40B4-BE49-F238E27FC236}">
                <a16:creationId xmlns:a16="http://schemas.microsoft.com/office/drawing/2014/main" id="{F45C7537-6539-19F8-A9C1-791F2EE2600C}"/>
              </a:ext>
            </a:extLst>
          </p:cNvPr>
          <p:cNvSpPr txBox="1"/>
          <p:nvPr/>
        </p:nvSpPr>
        <p:spPr>
          <a:xfrm>
            <a:off x="1702105" y="829691"/>
            <a:ext cx="5739787" cy="1169551"/>
          </a:xfrm>
          <a:prstGeom prst="rect">
            <a:avLst/>
          </a:prstGeom>
          <a:noFill/>
        </p:spPr>
        <p:txBody>
          <a:bodyPr wrap="square" rtlCol="0">
            <a:spAutoFit/>
          </a:bodyPr>
          <a:lstStyle/>
          <a:p>
            <a:r>
              <a:rPr lang="es-ES" i="0" dirty="0">
                <a:solidFill>
                  <a:srgbClr val="BDC1C6"/>
                </a:solidFill>
                <a:effectLst/>
                <a:latin typeface="arial" panose="020B0604020202020204" pitchFamily="34" charset="0"/>
              </a:rPr>
              <a:t>Cuando llama al procedimiento almacenado, se debe especificar que es un parámetro externo. Una ventaja de los procedimientos almacenados es que puede obtener varios parámetros mientras que, en las funciones, solo se puede devolver una variable (función escalar) o una tabla (funciones con valores de tabla).</a:t>
            </a:r>
            <a:endParaRPr lang="es-ES" dirty="0"/>
          </a:p>
        </p:txBody>
      </p:sp>
      <p:sp>
        <p:nvSpPr>
          <p:cNvPr id="2692" name="Google Shape;2661;p42">
            <a:extLst>
              <a:ext uri="{FF2B5EF4-FFF2-40B4-BE49-F238E27FC236}">
                <a16:creationId xmlns:a16="http://schemas.microsoft.com/office/drawing/2014/main" id="{369BE478-85ED-15DE-0FF3-E8D3BA9CE0C3}"/>
              </a:ext>
            </a:extLst>
          </p:cNvPr>
          <p:cNvSpPr txBox="1">
            <a:spLocks/>
          </p:cNvSpPr>
          <p:nvPr/>
        </p:nvSpPr>
        <p:spPr>
          <a:xfrm>
            <a:off x="1008043" y="2165784"/>
            <a:ext cx="7127913" cy="509353"/>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9pPr>
          </a:lstStyle>
          <a:p>
            <a:pPr marL="0" indent="0"/>
            <a:r>
              <a:rPr lang="es-ES" dirty="0">
                <a:solidFill>
                  <a:srgbClr val="00B050"/>
                </a:solidFill>
              </a:rPr>
              <a:t>4. Cómo se ejecuta una función y un procedimiento almacenado</a:t>
            </a:r>
            <a:r>
              <a:rPr lang="es-ES" dirty="0"/>
              <a:t>.</a:t>
            </a:r>
            <a:endParaRPr lang="es-ES" dirty="0">
              <a:solidFill>
                <a:srgbClr val="00B050"/>
              </a:solidFill>
            </a:endParaRPr>
          </a:p>
        </p:txBody>
      </p:sp>
      <p:sp>
        <p:nvSpPr>
          <p:cNvPr id="2694" name="CuadroTexto 2693">
            <a:extLst>
              <a:ext uri="{FF2B5EF4-FFF2-40B4-BE49-F238E27FC236}">
                <a16:creationId xmlns:a16="http://schemas.microsoft.com/office/drawing/2014/main" id="{4A1E2BCB-E05B-8E48-6A02-078D7D82EECB}"/>
              </a:ext>
            </a:extLst>
          </p:cNvPr>
          <p:cNvSpPr txBox="1"/>
          <p:nvPr/>
        </p:nvSpPr>
        <p:spPr>
          <a:xfrm>
            <a:off x="1883881" y="2571750"/>
            <a:ext cx="5376233" cy="1384995"/>
          </a:xfrm>
          <a:prstGeom prst="rect">
            <a:avLst/>
          </a:prstGeom>
          <a:noFill/>
        </p:spPr>
        <p:txBody>
          <a:bodyPr wrap="square" rtlCol="0">
            <a:spAutoFit/>
          </a:bodyPr>
          <a:lstStyle/>
          <a:p>
            <a:pPr algn="l">
              <a:buFont typeface="Arial" panose="020B0604020202020204" pitchFamily="34" charset="0"/>
              <a:buChar char="•"/>
            </a:pPr>
            <a:r>
              <a:rPr lang="es-ES" b="1" i="0" dirty="0">
                <a:solidFill>
                  <a:srgbClr val="BDC1C6"/>
                </a:solidFill>
                <a:effectLst/>
                <a:latin typeface="arial" panose="020B0604020202020204" pitchFamily="34" charset="0"/>
              </a:rPr>
              <a:t>Procedimiento almacenado</a:t>
            </a:r>
            <a:r>
              <a:rPr lang="es-ES" b="0" i="0" dirty="0">
                <a:solidFill>
                  <a:srgbClr val="BDC1C6"/>
                </a:solidFill>
                <a:effectLst/>
                <a:latin typeface="arial" panose="020B0604020202020204" pitchFamily="34" charset="0"/>
              </a:rPr>
              <a:t>: Es un objeto que </a:t>
            </a:r>
            <a:r>
              <a:rPr lang="es-ES" b="1" i="0" dirty="0">
                <a:solidFill>
                  <a:srgbClr val="BDC1C6"/>
                </a:solidFill>
                <a:effectLst/>
                <a:latin typeface="arial" panose="020B0604020202020204" pitchFamily="34" charset="0"/>
              </a:rPr>
              <a:t>se</a:t>
            </a:r>
            <a:r>
              <a:rPr lang="es-ES" b="0" i="0" dirty="0">
                <a:solidFill>
                  <a:srgbClr val="BDC1C6"/>
                </a:solidFill>
                <a:effectLst/>
                <a:latin typeface="arial" panose="020B0604020202020204" pitchFamily="34" charset="0"/>
              </a:rPr>
              <a:t> crea con la sentencia CREATE PROCEDURE y </a:t>
            </a:r>
            <a:r>
              <a:rPr lang="es-ES" b="1" i="0" dirty="0">
                <a:solidFill>
                  <a:srgbClr val="BDC1C6"/>
                </a:solidFill>
                <a:effectLst/>
                <a:latin typeface="arial" panose="020B0604020202020204" pitchFamily="34" charset="0"/>
              </a:rPr>
              <a:t>se</a:t>
            </a:r>
            <a:r>
              <a:rPr lang="es-ES" b="0" i="0" dirty="0">
                <a:solidFill>
                  <a:srgbClr val="BDC1C6"/>
                </a:solidFill>
                <a:effectLst/>
                <a:latin typeface="arial" panose="020B0604020202020204" pitchFamily="34" charset="0"/>
              </a:rPr>
              <a:t> invoca con la sentencia CALL . ...</a:t>
            </a:r>
          </a:p>
          <a:p>
            <a:pPr algn="l">
              <a:buFont typeface="Arial" panose="020B0604020202020204" pitchFamily="34" charset="0"/>
              <a:buChar char="•"/>
            </a:pPr>
            <a:r>
              <a:rPr lang="es-ES" b="1" i="0" dirty="0">
                <a:solidFill>
                  <a:srgbClr val="BDC1C6"/>
                </a:solidFill>
                <a:effectLst/>
                <a:latin typeface="arial" panose="020B0604020202020204" pitchFamily="34" charset="0"/>
              </a:rPr>
              <a:t>Función almacenada</a:t>
            </a:r>
            <a:r>
              <a:rPr lang="es-ES" b="0" i="0" dirty="0">
                <a:solidFill>
                  <a:srgbClr val="BDC1C6"/>
                </a:solidFill>
                <a:effectLst/>
                <a:latin typeface="arial" panose="020B0604020202020204" pitchFamily="34" charset="0"/>
              </a:rPr>
              <a:t>: Es un objeto que </a:t>
            </a:r>
            <a:r>
              <a:rPr lang="es-ES" b="1" i="0" dirty="0">
                <a:solidFill>
                  <a:srgbClr val="BDC1C6"/>
                </a:solidFill>
                <a:effectLst/>
                <a:latin typeface="arial" panose="020B0604020202020204" pitchFamily="34" charset="0"/>
              </a:rPr>
              <a:t>se</a:t>
            </a:r>
            <a:r>
              <a:rPr lang="es-ES" b="0" i="0" dirty="0">
                <a:solidFill>
                  <a:srgbClr val="BDC1C6"/>
                </a:solidFill>
                <a:effectLst/>
                <a:latin typeface="arial" panose="020B0604020202020204" pitchFamily="34" charset="0"/>
              </a:rPr>
              <a:t> crea con la sentencia CREATE </a:t>
            </a:r>
            <a:r>
              <a:rPr lang="es-ES" b="1" i="0" dirty="0">
                <a:solidFill>
                  <a:srgbClr val="BDC1C6"/>
                </a:solidFill>
                <a:effectLst/>
                <a:latin typeface="arial" panose="020B0604020202020204" pitchFamily="34" charset="0"/>
              </a:rPr>
              <a:t>FUNCTION</a:t>
            </a:r>
            <a:r>
              <a:rPr lang="es-ES" b="0" i="0" dirty="0">
                <a:solidFill>
                  <a:srgbClr val="BDC1C6"/>
                </a:solidFill>
                <a:effectLst/>
                <a:latin typeface="arial" panose="020B0604020202020204" pitchFamily="34" charset="0"/>
              </a:rPr>
              <a:t> y </a:t>
            </a:r>
            <a:r>
              <a:rPr lang="es-ES" b="1" i="0" dirty="0">
                <a:solidFill>
                  <a:srgbClr val="BDC1C6"/>
                </a:solidFill>
                <a:effectLst/>
                <a:latin typeface="arial" panose="020B0604020202020204" pitchFamily="34" charset="0"/>
              </a:rPr>
              <a:t>se</a:t>
            </a:r>
            <a:r>
              <a:rPr lang="es-ES" b="0" i="0" dirty="0">
                <a:solidFill>
                  <a:srgbClr val="BDC1C6"/>
                </a:solidFill>
                <a:effectLst/>
                <a:latin typeface="arial" panose="020B0604020202020204" pitchFamily="34" charset="0"/>
              </a:rPr>
              <a:t> invoca con la sentencia SELECT o dentro de una expresión.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94"/>
        <p:cNvGrpSpPr/>
        <p:nvPr/>
      </p:nvGrpSpPr>
      <p:grpSpPr>
        <a:xfrm>
          <a:off x="0" y="0"/>
          <a:ext cx="0" cy="0"/>
          <a:chOff x="0" y="0"/>
          <a:chExt cx="0" cy="0"/>
        </a:xfrm>
      </p:grpSpPr>
      <p:sp>
        <p:nvSpPr>
          <p:cNvPr id="8" name="Google Shape;2661;p42">
            <a:extLst>
              <a:ext uri="{FF2B5EF4-FFF2-40B4-BE49-F238E27FC236}">
                <a16:creationId xmlns:a16="http://schemas.microsoft.com/office/drawing/2014/main" id="{F44A4D82-D7EB-C7F5-DCF2-C599B5B91850}"/>
              </a:ext>
            </a:extLst>
          </p:cNvPr>
          <p:cNvSpPr txBox="1">
            <a:spLocks/>
          </p:cNvSpPr>
          <p:nvPr/>
        </p:nvSpPr>
        <p:spPr>
          <a:xfrm>
            <a:off x="1008039" y="476919"/>
            <a:ext cx="7127913" cy="509353"/>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9pPr>
          </a:lstStyle>
          <a:p>
            <a:pPr marL="0" indent="0"/>
            <a:r>
              <a:rPr lang="es-ES" dirty="0">
                <a:solidFill>
                  <a:srgbClr val="7030A0"/>
                </a:solidFill>
              </a:rPr>
              <a:t>5. Defina que es una TRIGGER en MySQL</a:t>
            </a:r>
          </a:p>
        </p:txBody>
      </p:sp>
      <p:sp>
        <p:nvSpPr>
          <p:cNvPr id="9" name="CuadroTexto 8">
            <a:extLst>
              <a:ext uri="{FF2B5EF4-FFF2-40B4-BE49-F238E27FC236}">
                <a16:creationId xmlns:a16="http://schemas.microsoft.com/office/drawing/2014/main" id="{0EC7A817-E561-E7D2-4CEE-4016B7987685}"/>
              </a:ext>
            </a:extLst>
          </p:cNvPr>
          <p:cNvSpPr txBox="1"/>
          <p:nvPr/>
        </p:nvSpPr>
        <p:spPr>
          <a:xfrm>
            <a:off x="1658164" y="910072"/>
            <a:ext cx="5827665" cy="1169551"/>
          </a:xfrm>
          <a:prstGeom prst="rect">
            <a:avLst/>
          </a:prstGeom>
          <a:noFill/>
        </p:spPr>
        <p:txBody>
          <a:bodyPr wrap="square" rtlCol="0">
            <a:spAutoFit/>
          </a:bodyPr>
          <a:lstStyle/>
          <a:p>
            <a:r>
              <a:rPr lang="es-ES" b="0" i="0" dirty="0">
                <a:solidFill>
                  <a:srgbClr val="BDC1C6"/>
                </a:solidFill>
                <a:effectLst/>
                <a:latin typeface="arial" panose="020B0604020202020204" pitchFamily="34" charset="0"/>
              </a:rPr>
              <a:t>Un </a:t>
            </a:r>
            <a:r>
              <a:rPr lang="es-ES" b="1" i="0" dirty="0">
                <a:solidFill>
                  <a:srgbClr val="BDC1C6"/>
                </a:solidFill>
                <a:effectLst/>
                <a:latin typeface="arial" panose="020B0604020202020204" pitchFamily="34" charset="0"/>
              </a:rPr>
              <a:t>trigger</a:t>
            </a:r>
            <a:r>
              <a:rPr lang="es-ES" b="0" i="0" dirty="0">
                <a:solidFill>
                  <a:srgbClr val="BDC1C6"/>
                </a:solidFill>
                <a:effectLst/>
                <a:latin typeface="arial" panose="020B0604020202020204" pitchFamily="34" charset="0"/>
              </a:rPr>
              <a:t> o disparador es una regla que se asocia a una tabla. Mediante esta regla, se ejecutan una serie de instrucciones cuando se producen ciertos eventos sobre una tabla. Los eventos son: INSERT, UPDATE o DELETE. Para poder realizar </a:t>
            </a:r>
            <a:r>
              <a:rPr lang="es-ES" b="1" i="0" dirty="0">
                <a:solidFill>
                  <a:srgbClr val="BDC1C6"/>
                </a:solidFill>
                <a:effectLst/>
                <a:latin typeface="arial" panose="020B0604020202020204" pitchFamily="34" charset="0"/>
              </a:rPr>
              <a:t>triggers</a:t>
            </a:r>
            <a:r>
              <a:rPr lang="es-ES" b="0" i="0" dirty="0">
                <a:solidFill>
                  <a:srgbClr val="BDC1C6"/>
                </a:solidFill>
                <a:effectLst/>
                <a:latin typeface="arial" panose="020B0604020202020204" pitchFamily="34" charset="0"/>
              </a:rPr>
              <a:t> es necesario que tengas permisos para ejecutar esas consultas.</a:t>
            </a:r>
            <a:endParaRPr lang="es-ES" dirty="0"/>
          </a:p>
        </p:txBody>
      </p:sp>
      <p:sp>
        <p:nvSpPr>
          <p:cNvPr id="10" name="Google Shape;2661;p42">
            <a:extLst>
              <a:ext uri="{FF2B5EF4-FFF2-40B4-BE49-F238E27FC236}">
                <a16:creationId xmlns:a16="http://schemas.microsoft.com/office/drawing/2014/main" id="{767CE8BC-FD88-1A54-CB6D-DC1EE70B4EA9}"/>
              </a:ext>
            </a:extLst>
          </p:cNvPr>
          <p:cNvSpPr txBox="1">
            <a:spLocks/>
          </p:cNvSpPr>
          <p:nvPr/>
        </p:nvSpPr>
        <p:spPr>
          <a:xfrm>
            <a:off x="1008039" y="2258099"/>
            <a:ext cx="7127913" cy="509353"/>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700"/>
              <a:buFont typeface="Source Sans Pro"/>
              <a:buNone/>
              <a:defRPr sz="1700" b="0" i="0" u="none" strike="noStrike" cap="none">
                <a:solidFill>
                  <a:schemeClr val="lt1"/>
                </a:solidFill>
                <a:latin typeface="Source Sans Pro"/>
                <a:ea typeface="Source Sans Pro"/>
                <a:cs typeface="Source Sans Pro"/>
                <a:sym typeface="Source Sans Pro"/>
              </a:defRPr>
            </a:lvl9pPr>
          </a:lstStyle>
          <a:p>
            <a:pPr marL="0" indent="0"/>
            <a:r>
              <a:rPr lang="es-ES" dirty="0">
                <a:solidFill>
                  <a:srgbClr val="7030A0"/>
                </a:solidFill>
              </a:rPr>
              <a:t>6. En un trigger que papel juega las variables OLD y NEW</a:t>
            </a:r>
          </a:p>
        </p:txBody>
      </p:sp>
      <p:sp>
        <p:nvSpPr>
          <p:cNvPr id="11" name="CuadroTexto 10">
            <a:extLst>
              <a:ext uri="{FF2B5EF4-FFF2-40B4-BE49-F238E27FC236}">
                <a16:creationId xmlns:a16="http://schemas.microsoft.com/office/drawing/2014/main" id="{D361FFC6-D57B-6B92-EEE4-D14F54E135B4}"/>
              </a:ext>
            </a:extLst>
          </p:cNvPr>
          <p:cNvSpPr txBox="1"/>
          <p:nvPr/>
        </p:nvSpPr>
        <p:spPr>
          <a:xfrm>
            <a:off x="1809750" y="2767452"/>
            <a:ext cx="5157375" cy="1169551"/>
          </a:xfrm>
          <a:prstGeom prst="rect">
            <a:avLst/>
          </a:prstGeom>
          <a:noFill/>
        </p:spPr>
        <p:txBody>
          <a:bodyPr wrap="square" rtlCol="0">
            <a:spAutoFit/>
          </a:bodyPr>
          <a:lstStyle/>
          <a:p>
            <a:r>
              <a:rPr lang="es-ES" i="0" dirty="0">
                <a:solidFill>
                  <a:srgbClr val="BDC1C6"/>
                </a:solidFill>
                <a:effectLst/>
                <a:latin typeface="arial" panose="020B0604020202020204" pitchFamily="34" charset="0"/>
              </a:rPr>
              <a:t>La variable OLD hace referencia al valor de una columna antes de la incidencia se produzca; La variable NEW hace referencia a una columna afectada por la incidencia, una vez que haya pasado. Puede utilizar expresiones para realizar operaciones de lectura y asignación de valores a las variables de fila.</a:t>
            </a:r>
            <a:endParaRPr lang="es-E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08"/>
        <p:cNvGrpSpPr/>
        <p:nvPr/>
      </p:nvGrpSpPr>
      <p:grpSpPr>
        <a:xfrm>
          <a:off x="0" y="0"/>
          <a:ext cx="0" cy="0"/>
          <a:chOff x="0" y="0"/>
          <a:chExt cx="0" cy="0"/>
        </a:xfrm>
      </p:grpSpPr>
      <p:sp>
        <p:nvSpPr>
          <p:cNvPr id="7" name="CuadroTexto 6">
            <a:extLst>
              <a:ext uri="{FF2B5EF4-FFF2-40B4-BE49-F238E27FC236}">
                <a16:creationId xmlns:a16="http://schemas.microsoft.com/office/drawing/2014/main" id="{ED244CD1-357A-F087-A093-D753155F8ED2}"/>
              </a:ext>
            </a:extLst>
          </p:cNvPr>
          <p:cNvSpPr txBox="1"/>
          <p:nvPr/>
        </p:nvSpPr>
        <p:spPr>
          <a:xfrm>
            <a:off x="1316831" y="536674"/>
            <a:ext cx="8196262" cy="307777"/>
          </a:xfrm>
          <a:prstGeom prst="rect">
            <a:avLst/>
          </a:prstGeom>
          <a:noFill/>
        </p:spPr>
        <p:txBody>
          <a:bodyPr wrap="square">
            <a:spAutoFit/>
          </a:bodyPr>
          <a:lstStyle/>
          <a:p>
            <a:r>
              <a:rPr lang="es-ES" dirty="0">
                <a:solidFill>
                  <a:schemeClr val="tx1">
                    <a:lumMod val="50000"/>
                    <a:lumOff val="50000"/>
                  </a:schemeClr>
                </a:solidFill>
              </a:rPr>
              <a:t>7. En un trigger que papel juega los conceptos(cláusulas) BEFORE o AFTER</a:t>
            </a:r>
          </a:p>
        </p:txBody>
      </p:sp>
      <p:sp>
        <p:nvSpPr>
          <p:cNvPr id="9" name="CuadroTexto 8">
            <a:extLst>
              <a:ext uri="{FF2B5EF4-FFF2-40B4-BE49-F238E27FC236}">
                <a16:creationId xmlns:a16="http://schemas.microsoft.com/office/drawing/2014/main" id="{17980EBE-EAFD-23B6-E6E2-089E512D4C77}"/>
              </a:ext>
            </a:extLst>
          </p:cNvPr>
          <p:cNvSpPr txBox="1"/>
          <p:nvPr/>
        </p:nvSpPr>
        <p:spPr>
          <a:xfrm>
            <a:off x="1238250" y="968768"/>
            <a:ext cx="6667500" cy="954107"/>
          </a:xfrm>
          <a:prstGeom prst="rect">
            <a:avLst/>
          </a:prstGeom>
          <a:noFill/>
        </p:spPr>
        <p:txBody>
          <a:bodyPr wrap="square">
            <a:spAutoFit/>
          </a:bodyPr>
          <a:lstStyle/>
          <a:p>
            <a:pPr algn="l"/>
            <a:r>
              <a:rPr lang="es-ES" b="0" i="0" dirty="0">
                <a:solidFill>
                  <a:srgbClr val="BDC1C6"/>
                </a:solidFill>
                <a:effectLst/>
                <a:latin typeface="arial" panose="020B0604020202020204" pitchFamily="34" charset="0"/>
              </a:rPr>
              <a:t>Puede ser BEFORE (antes) o AFTER (</a:t>
            </a:r>
            <a:r>
              <a:rPr lang="es-ES" b="0" i="0" dirty="0" err="1">
                <a:solidFill>
                  <a:srgbClr val="BDC1C6"/>
                </a:solidFill>
                <a:effectLst/>
                <a:latin typeface="arial" panose="020B0604020202020204" pitchFamily="34" charset="0"/>
              </a:rPr>
              <a:t>despues</a:t>
            </a:r>
            <a:r>
              <a:rPr lang="es-ES" b="0" i="0" dirty="0">
                <a:solidFill>
                  <a:srgbClr val="BDC1C6"/>
                </a:solidFill>
                <a:effectLst/>
                <a:latin typeface="arial" panose="020B0604020202020204" pitchFamily="34" charset="0"/>
              </a:rPr>
              <a:t>), </a:t>
            </a:r>
            <a:r>
              <a:rPr lang="es-ES" b="1" i="0" dirty="0">
                <a:solidFill>
                  <a:srgbClr val="BDC1C6"/>
                </a:solidFill>
                <a:effectLst/>
                <a:latin typeface="arial" panose="020B0604020202020204" pitchFamily="34" charset="0"/>
              </a:rPr>
              <a:t>para indicar que el disparador se ejecute antes o después que la sentencia que lo activa</a:t>
            </a:r>
            <a:r>
              <a:rPr lang="es-ES" b="0" i="0" dirty="0">
                <a:solidFill>
                  <a:srgbClr val="BDC1C6"/>
                </a:solidFill>
                <a:effectLst/>
                <a:latin typeface="arial" panose="020B0604020202020204" pitchFamily="34" charset="0"/>
              </a:rPr>
              <a:t>.</a:t>
            </a:r>
            <a:endParaRPr lang="es-BO" b="0" i="0" dirty="0">
              <a:solidFill>
                <a:srgbClr val="BDC1C6"/>
              </a:solidFill>
              <a:effectLst/>
              <a:latin typeface="arial" panose="020B0604020202020204" pitchFamily="34" charset="0"/>
            </a:endParaRPr>
          </a:p>
          <a:p>
            <a:br>
              <a:rPr lang="es-ES" b="0" i="0" dirty="0">
                <a:solidFill>
                  <a:srgbClr val="BDC1C6"/>
                </a:solidFill>
                <a:effectLst/>
                <a:latin typeface="arial" panose="020B0604020202020204" pitchFamily="34" charset="0"/>
              </a:rPr>
            </a:br>
            <a:endParaRPr lang="es-ES" dirty="0"/>
          </a:p>
        </p:txBody>
      </p:sp>
      <p:pic>
        <p:nvPicPr>
          <p:cNvPr id="11" name="Imagen 10">
            <a:extLst>
              <a:ext uri="{FF2B5EF4-FFF2-40B4-BE49-F238E27FC236}">
                <a16:creationId xmlns:a16="http://schemas.microsoft.com/office/drawing/2014/main" id="{B8AD0517-CF6F-F954-FF16-0ED785F12270}"/>
              </a:ext>
            </a:extLst>
          </p:cNvPr>
          <p:cNvPicPr>
            <a:picLocks noChangeAspect="1"/>
          </p:cNvPicPr>
          <p:nvPr/>
        </p:nvPicPr>
        <p:blipFill>
          <a:blip r:embed="rId3"/>
          <a:stretch>
            <a:fillRect/>
          </a:stretch>
        </p:blipFill>
        <p:spPr>
          <a:xfrm>
            <a:off x="2600325" y="1613312"/>
            <a:ext cx="3943350" cy="619125"/>
          </a:xfrm>
          <a:prstGeom prst="rect">
            <a:avLst/>
          </a:prstGeom>
        </p:spPr>
      </p:pic>
      <p:sp>
        <p:nvSpPr>
          <p:cNvPr id="15" name="CuadroTexto 14">
            <a:extLst>
              <a:ext uri="{FF2B5EF4-FFF2-40B4-BE49-F238E27FC236}">
                <a16:creationId xmlns:a16="http://schemas.microsoft.com/office/drawing/2014/main" id="{EF519B1F-CA04-D05B-CE5F-46754CCA39F4}"/>
              </a:ext>
            </a:extLst>
          </p:cNvPr>
          <p:cNvSpPr txBox="1"/>
          <p:nvPr/>
        </p:nvSpPr>
        <p:spPr>
          <a:xfrm>
            <a:off x="1738312" y="2413530"/>
            <a:ext cx="5667375" cy="307777"/>
          </a:xfrm>
          <a:prstGeom prst="rect">
            <a:avLst/>
          </a:prstGeom>
          <a:noFill/>
        </p:spPr>
        <p:txBody>
          <a:bodyPr wrap="square">
            <a:spAutoFit/>
          </a:bodyPr>
          <a:lstStyle/>
          <a:p>
            <a:r>
              <a:rPr lang="es-ES" dirty="0">
                <a:solidFill>
                  <a:schemeClr val="tx1">
                    <a:lumMod val="50000"/>
                    <a:lumOff val="50000"/>
                  </a:schemeClr>
                </a:solidFill>
              </a:rPr>
              <a:t>8. A que se refiere cuando se habla de eventos en TRIGGERS</a:t>
            </a:r>
          </a:p>
        </p:txBody>
      </p:sp>
      <p:sp>
        <p:nvSpPr>
          <p:cNvPr id="16" name="CuadroTexto 15">
            <a:extLst>
              <a:ext uri="{FF2B5EF4-FFF2-40B4-BE49-F238E27FC236}">
                <a16:creationId xmlns:a16="http://schemas.microsoft.com/office/drawing/2014/main" id="{A8BC3DCD-F47B-083E-B7BC-F3E22AFC88DB}"/>
              </a:ext>
            </a:extLst>
          </p:cNvPr>
          <p:cNvSpPr txBox="1"/>
          <p:nvPr/>
        </p:nvSpPr>
        <p:spPr>
          <a:xfrm>
            <a:off x="1738312" y="2902400"/>
            <a:ext cx="5119689" cy="954107"/>
          </a:xfrm>
          <a:prstGeom prst="rect">
            <a:avLst/>
          </a:prstGeom>
          <a:noFill/>
        </p:spPr>
        <p:txBody>
          <a:bodyPr wrap="square" rtlCol="0">
            <a:spAutoFit/>
          </a:bodyPr>
          <a:lstStyle/>
          <a:p>
            <a:r>
              <a:rPr lang="es-ES" b="0" i="0" dirty="0">
                <a:solidFill>
                  <a:srgbClr val="BDC1C6"/>
                </a:solidFill>
                <a:effectLst/>
                <a:latin typeface="arial" panose="020B0604020202020204" pitchFamily="34" charset="0"/>
              </a:rPr>
              <a:t>Un </a:t>
            </a:r>
            <a:r>
              <a:rPr lang="es-ES" b="1" i="0" dirty="0">
                <a:solidFill>
                  <a:srgbClr val="BDC1C6"/>
                </a:solidFill>
                <a:effectLst/>
                <a:latin typeface="arial" panose="020B0604020202020204" pitchFamily="34" charset="0"/>
              </a:rPr>
              <a:t>trigger</a:t>
            </a:r>
            <a:r>
              <a:rPr lang="es-ES" b="0" i="0" dirty="0">
                <a:solidFill>
                  <a:srgbClr val="BDC1C6"/>
                </a:solidFill>
                <a:effectLst/>
                <a:latin typeface="arial" panose="020B0604020202020204" pitchFamily="34" charset="0"/>
              </a:rPr>
              <a:t>, también conocido como disparador (Por su traducción al español) es un conjunto de sentencias SQL las cuales se ejecutan de forma automática cuando ocurre algún </a:t>
            </a:r>
            <a:r>
              <a:rPr lang="es-ES" b="1" i="0" dirty="0">
                <a:solidFill>
                  <a:srgbClr val="BDC1C6"/>
                </a:solidFill>
                <a:effectLst/>
                <a:latin typeface="arial" panose="020B0604020202020204" pitchFamily="34" charset="0"/>
              </a:rPr>
              <a:t>evento</a:t>
            </a:r>
            <a:r>
              <a:rPr lang="es-ES" b="0" i="0" dirty="0">
                <a:solidFill>
                  <a:srgbClr val="BDC1C6"/>
                </a:solidFill>
                <a:effectLst/>
                <a:latin typeface="arial" panose="020B0604020202020204" pitchFamily="34" charset="0"/>
              </a:rPr>
              <a:t> que modifique a una tabla.</a:t>
            </a:r>
            <a:endParaRPr lang="es-E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7"/>
        <p:cNvGrpSpPr/>
        <p:nvPr/>
      </p:nvGrpSpPr>
      <p:grpSpPr>
        <a:xfrm>
          <a:off x="0" y="0"/>
          <a:ext cx="0" cy="0"/>
          <a:chOff x="0" y="0"/>
          <a:chExt cx="0" cy="0"/>
        </a:xfrm>
      </p:grpSpPr>
      <p:sp>
        <p:nvSpPr>
          <p:cNvPr id="2638" name="Google Shape;2638;p40"/>
          <p:cNvSpPr txBox="1">
            <a:spLocks noGrp="1"/>
          </p:cNvSpPr>
          <p:nvPr>
            <p:ph type="ctrTitle"/>
          </p:nvPr>
        </p:nvSpPr>
        <p:spPr>
          <a:xfrm>
            <a:off x="1282800" y="2003830"/>
            <a:ext cx="6578400" cy="1135839"/>
          </a:xfrm>
          <a:prstGeom prst="rect">
            <a:avLst/>
          </a:prstGeom>
        </p:spPr>
        <p:txBody>
          <a:bodyPr spcFirstLastPara="1" wrap="square" lIns="91425" tIns="91425" rIns="91425" bIns="91425" anchor="t" anchorCtr="0">
            <a:noAutofit/>
          </a:bodyPr>
          <a:lstStyle/>
          <a:p>
            <a:pPr lvl="0"/>
            <a:r>
              <a:rPr lang="en" sz="2800" dirty="0">
                <a:solidFill>
                  <a:srgbClr val="FF0000"/>
                </a:solidFill>
              </a:rPr>
              <a:t>PARTE PRACTICA</a:t>
            </a:r>
            <a:br>
              <a:rPr lang="en" sz="2800" dirty="0"/>
            </a:br>
            <a:endParaRPr dirty="0"/>
          </a:p>
        </p:txBody>
      </p:sp>
      <p:cxnSp>
        <p:nvCxnSpPr>
          <p:cNvPr id="2640" name="Google Shape;2640;p40"/>
          <p:cNvCxnSpPr/>
          <p:nvPr/>
        </p:nvCxnSpPr>
        <p:spPr>
          <a:xfrm>
            <a:off x="2483400" y="2647333"/>
            <a:ext cx="41772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641" name="Google Shape;2641;p40"/>
          <p:cNvGrpSpPr/>
          <p:nvPr/>
        </p:nvGrpSpPr>
        <p:grpSpPr>
          <a:xfrm>
            <a:off x="1938969" y="2420964"/>
            <a:ext cx="5147081" cy="452738"/>
            <a:chOff x="2365175" y="3596070"/>
            <a:chExt cx="4447650" cy="135300"/>
          </a:xfrm>
        </p:grpSpPr>
        <p:sp>
          <p:nvSpPr>
            <p:cNvPr id="2642" name="Google Shape;2642;p40"/>
            <p:cNvSpPr/>
            <p:nvPr/>
          </p:nvSpPr>
          <p:spPr>
            <a:xfrm>
              <a:off x="2365175" y="35960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p:cNvSpPr/>
            <p:nvPr/>
          </p:nvSpPr>
          <p:spPr>
            <a:xfrm>
              <a:off x="6677525" y="35960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4" name="Google Shape;2644;p40"/>
            <p:cNvCxnSpPr>
              <a:stCxn id="2642" idx="6"/>
              <a:endCxn id="2643" idx="2"/>
            </p:cNvCxnSpPr>
            <p:nvPr/>
          </p:nvCxnSpPr>
          <p:spPr>
            <a:xfrm>
              <a:off x="2500475" y="3663720"/>
              <a:ext cx="41772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Tree>
    <p:extLst>
      <p:ext uri="{BB962C8B-B14F-4D97-AF65-F5344CB8AC3E}">
        <p14:creationId xmlns:p14="http://schemas.microsoft.com/office/powerpoint/2010/main" val="7467900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19"/>
        <p:cNvGrpSpPr/>
        <p:nvPr/>
      </p:nvGrpSpPr>
      <p:grpSpPr>
        <a:xfrm>
          <a:off x="0" y="0"/>
          <a:ext cx="0" cy="0"/>
          <a:chOff x="0" y="0"/>
          <a:chExt cx="0" cy="0"/>
        </a:xfrm>
      </p:grpSpPr>
      <p:sp>
        <p:nvSpPr>
          <p:cNvPr id="6" name="Título 4">
            <a:extLst>
              <a:ext uri="{FF2B5EF4-FFF2-40B4-BE49-F238E27FC236}">
                <a16:creationId xmlns:a16="http://schemas.microsoft.com/office/drawing/2014/main" id="{9B9DA538-0FB3-73EF-5CE5-6E2EF8973712}"/>
              </a:ext>
            </a:extLst>
          </p:cNvPr>
          <p:cNvSpPr>
            <a:spLocks noGrp="1"/>
          </p:cNvSpPr>
          <p:nvPr>
            <p:ph type="title"/>
          </p:nvPr>
        </p:nvSpPr>
        <p:spPr>
          <a:xfrm>
            <a:off x="1690050" y="438850"/>
            <a:ext cx="5763900" cy="542225"/>
          </a:xfrm>
        </p:spPr>
        <p:txBody>
          <a:bodyPr/>
          <a:lstStyle/>
          <a:p>
            <a:r>
              <a:rPr lang="es-ES" sz="1800" dirty="0">
                <a:solidFill>
                  <a:schemeClr val="tx2">
                    <a:lumMod val="75000"/>
                  </a:schemeClr>
                </a:solidFill>
              </a:rPr>
              <a:t>9. Crear la siguiente Base de datos y sus registros.</a:t>
            </a:r>
          </a:p>
        </p:txBody>
      </p:sp>
      <p:pic>
        <p:nvPicPr>
          <p:cNvPr id="8" name="Imagen 7">
            <a:extLst>
              <a:ext uri="{FF2B5EF4-FFF2-40B4-BE49-F238E27FC236}">
                <a16:creationId xmlns:a16="http://schemas.microsoft.com/office/drawing/2014/main" id="{BEEF342F-C605-CBF9-A64B-A6B7DF4425F1}"/>
              </a:ext>
            </a:extLst>
          </p:cNvPr>
          <p:cNvPicPr>
            <a:picLocks noChangeAspect="1"/>
          </p:cNvPicPr>
          <p:nvPr/>
        </p:nvPicPr>
        <p:blipFill>
          <a:blip r:embed="rId3"/>
          <a:stretch>
            <a:fillRect/>
          </a:stretch>
        </p:blipFill>
        <p:spPr>
          <a:xfrm>
            <a:off x="2476500" y="981075"/>
            <a:ext cx="4191000" cy="336450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25"/>
        <p:cNvGrpSpPr/>
        <p:nvPr/>
      </p:nvGrpSpPr>
      <p:grpSpPr>
        <a:xfrm>
          <a:off x="0" y="0"/>
          <a:ext cx="0" cy="0"/>
          <a:chOff x="0" y="0"/>
          <a:chExt cx="0" cy="0"/>
        </a:xfrm>
      </p:grpSpPr>
      <p:pic>
        <p:nvPicPr>
          <p:cNvPr id="13" name="Imagen 12">
            <a:extLst>
              <a:ext uri="{FF2B5EF4-FFF2-40B4-BE49-F238E27FC236}">
                <a16:creationId xmlns:a16="http://schemas.microsoft.com/office/drawing/2014/main" id="{02943BCA-C003-F04E-7C2A-E186C20037E6}"/>
              </a:ext>
            </a:extLst>
          </p:cNvPr>
          <p:cNvPicPr>
            <a:picLocks noChangeAspect="1"/>
          </p:cNvPicPr>
          <p:nvPr/>
        </p:nvPicPr>
        <p:blipFill>
          <a:blip r:embed="rId3"/>
          <a:stretch>
            <a:fillRect/>
          </a:stretch>
        </p:blipFill>
        <p:spPr>
          <a:xfrm>
            <a:off x="672046" y="304800"/>
            <a:ext cx="3431656" cy="3962400"/>
          </a:xfrm>
          <a:prstGeom prst="rect">
            <a:avLst/>
          </a:prstGeom>
        </p:spPr>
      </p:pic>
      <p:pic>
        <p:nvPicPr>
          <p:cNvPr id="15" name="Imagen 14">
            <a:extLst>
              <a:ext uri="{FF2B5EF4-FFF2-40B4-BE49-F238E27FC236}">
                <a16:creationId xmlns:a16="http://schemas.microsoft.com/office/drawing/2014/main" id="{A7379C65-022E-E310-025B-C5B0B40E12F7}"/>
              </a:ext>
            </a:extLst>
          </p:cNvPr>
          <p:cNvPicPr>
            <a:picLocks noChangeAspect="1"/>
          </p:cNvPicPr>
          <p:nvPr/>
        </p:nvPicPr>
        <p:blipFill>
          <a:blip r:embed="rId4"/>
          <a:stretch>
            <a:fillRect/>
          </a:stretch>
        </p:blipFill>
        <p:spPr>
          <a:xfrm>
            <a:off x="4572000" y="304800"/>
            <a:ext cx="3543300" cy="3892431"/>
          </a:xfrm>
          <a:prstGeom prst="rect">
            <a:avLst/>
          </a:prstGeom>
        </p:spPr>
      </p:pic>
    </p:spTree>
  </p:cSld>
  <p:clrMapOvr>
    <a:masterClrMapping/>
  </p:clrMapOvr>
</p:sld>
</file>

<file path=ppt/theme/theme1.xml><?xml version="1.0" encoding="utf-8"?>
<a:theme xmlns:a="http://schemas.openxmlformats.org/drawingml/2006/main" name="Computer Science &amp; Mathematics Major For College: Computer Science &amp; Programming by Slidesgo">
  <a:themeElements>
    <a:clrScheme name="Simple Light">
      <a:dk1>
        <a:srgbClr val="000304"/>
      </a:dk1>
      <a:lt1>
        <a:srgbClr val="FFFFFF"/>
      </a:lt1>
      <a:dk2>
        <a:srgbClr val="00A4FF"/>
      </a:dk2>
      <a:lt2>
        <a:srgbClr val="E63B00"/>
      </a:lt2>
      <a:accent1>
        <a:srgbClr val="00E9FF"/>
      </a:accent1>
      <a:accent2>
        <a:srgbClr val="FFFFFF"/>
      </a:accent2>
      <a:accent3>
        <a:srgbClr val="91A7A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526</Words>
  <Application>Microsoft Office PowerPoint</Application>
  <PresentationFormat>Presentación en pantalla (16:9)</PresentationFormat>
  <Paragraphs>33</Paragraphs>
  <Slides>23</Slides>
  <Notes>23</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23</vt:i4>
      </vt:variant>
    </vt:vector>
  </HeadingPairs>
  <TitlesOfParts>
    <vt:vector size="29" baseType="lpstr">
      <vt:lpstr>Snap ITC</vt:lpstr>
      <vt:lpstr>Arial</vt:lpstr>
      <vt:lpstr>Source Sans Pro</vt:lpstr>
      <vt:lpstr>Play</vt:lpstr>
      <vt:lpstr>Arial</vt:lpstr>
      <vt:lpstr>Computer Science &amp; Mathematics Major For College: Computer Science &amp; Programming by Slidesgo</vt:lpstr>
      <vt:lpstr>HITO4-DEFENSA BASE DE DATOS II</vt:lpstr>
      <vt:lpstr>INDICE</vt:lpstr>
      <vt:lpstr>Manejo de conceptos</vt:lpstr>
      <vt:lpstr>Presentación de PowerPoint</vt:lpstr>
      <vt:lpstr>Presentación de PowerPoint</vt:lpstr>
      <vt:lpstr>Presentación de PowerPoint</vt:lpstr>
      <vt:lpstr>PARTE PRACTICA </vt:lpstr>
      <vt:lpstr>9. Crear la siguiente Base de datos y sus registros.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HITO4-DEFENSA BASE DE DATOS II</dc:title>
  <dc:creator>Marco Calle</dc:creator>
  <cp:lastModifiedBy>rap1234x100pre@gmail.com</cp:lastModifiedBy>
  <cp:revision>1</cp:revision>
  <dcterms:modified xsi:type="dcterms:W3CDTF">2022-11-30T05:58:15Z</dcterms:modified>
</cp:coreProperties>
</file>